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991481ba0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ea8152deb4cc1"/>
  </p:sldMasterIdLst>
  <p:sldIdLst>
    <p:sldId xmlns:r="http://schemas.openxmlformats.org/officeDocument/2006/relationships" id="256" r:id="R80272475b5844556"/>
    <p:sldId xmlns:r="http://schemas.openxmlformats.org/officeDocument/2006/relationships" id="257" r:id="Ra02f2afb171b42a8"/>
    <p:sldId xmlns:r="http://schemas.openxmlformats.org/officeDocument/2006/relationships" id="258" r:id="R361746da807c401e"/>
    <p:sldId xmlns:r="http://schemas.openxmlformats.org/officeDocument/2006/relationships" id="259" r:id="Re68bb9efafce483d"/>
    <p:sldId xmlns:r="http://schemas.openxmlformats.org/officeDocument/2006/relationships" id="260" r:id="Rd038cbe79b0e4523"/>
    <p:sldId xmlns:r="http://schemas.openxmlformats.org/officeDocument/2006/relationships" id="261" r:id="R27e284d468724d83"/>
    <p:sldId xmlns:r="http://schemas.openxmlformats.org/officeDocument/2006/relationships" id="262" r:id="R172043ad481647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ea8152deb4cc1" /><Relationship Type="http://schemas.openxmlformats.org/officeDocument/2006/relationships/slide" Target="/ppt/slides/slide1.xml" Id="R80272475b5844556" /><Relationship Type="http://schemas.openxmlformats.org/officeDocument/2006/relationships/slide" Target="/ppt/slides/slide2.xml" Id="Ra02f2afb171b42a8" /><Relationship Type="http://schemas.openxmlformats.org/officeDocument/2006/relationships/slide" Target="/ppt/slides/slide3.xml" Id="R361746da807c401e" /><Relationship Type="http://schemas.openxmlformats.org/officeDocument/2006/relationships/slide" Target="/ppt/slides/slide4.xml" Id="Re68bb9efafce483d" /><Relationship Type="http://schemas.openxmlformats.org/officeDocument/2006/relationships/slide" Target="/ppt/slides/slide5.xml" Id="Rd038cbe79b0e4523" /><Relationship Type="http://schemas.openxmlformats.org/officeDocument/2006/relationships/slide" Target="/ppt/slides/slide6.xml" Id="R27e284d468724d83" /><Relationship Type="http://schemas.openxmlformats.org/officeDocument/2006/relationships/slide" Target="/ppt/slides/slide7.xml" Id="R172043ad481647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dccad99d5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ca9a5e8c4d1b" /><Relationship Type="http://schemas.openxmlformats.org/officeDocument/2006/relationships/theme" Target="/ppt/slideMasters/theme/theme1.xml" Id="R9a05939ca256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7ca9a5e8c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8c1c776cc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86816a91c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ca7dc846f40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b3c13879b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e3a5ed5d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cf7e7cf6c40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b39d0e103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BENTESTOVA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BENTESTOVA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7 131 139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1 160 814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13 424 646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HEAD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20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950 352 639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BENTESTOVA AS</a:t>
            </a:r>
          </a:p>
        </p:txBody>
      </p:sp>
    </p:spTree>
  </p:cSld>
  <p:clrMapOvr>
    <a:masterClrMapping xmlns:a="http://schemas.openxmlformats.org/drawingml/2006/main"/>
  </p:clrMapOvr>
</p:sld>
</file>