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a055010cd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090d876f04098"/>
  </p:sldMasterIdLst>
  <p:sldIdLst>
    <p:sldId xmlns:r="http://schemas.openxmlformats.org/officeDocument/2006/relationships" id="256" r:id="R331fb919e2064bb8"/>
    <p:sldId xmlns:r="http://schemas.openxmlformats.org/officeDocument/2006/relationships" id="257" r:id="R53b9e0dde3d14dbf"/>
    <p:sldId xmlns:r="http://schemas.openxmlformats.org/officeDocument/2006/relationships" id="258" r:id="Re5d1946036d2453d"/>
    <p:sldId xmlns:r="http://schemas.openxmlformats.org/officeDocument/2006/relationships" id="259" r:id="R4cf2f20b68124e11"/>
    <p:sldId xmlns:r="http://schemas.openxmlformats.org/officeDocument/2006/relationships" id="260" r:id="R1e6ab27a2d784802"/>
    <p:sldId xmlns:r="http://schemas.openxmlformats.org/officeDocument/2006/relationships" id="261" r:id="R67a14053bef44371"/>
    <p:sldId xmlns:r="http://schemas.openxmlformats.org/officeDocument/2006/relationships" id="262" r:id="Re0813c87e39b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090d876f04098" /><Relationship Type="http://schemas.openxmlformats.org/officeDocument/2006/relationships/slide" Target="/ppt/slides/slide1.xml" Id="R331fb919e2064bb8" /><Relationship Type="http://schemas.openxmlformats.org/officeDocument/2006/relationships/slide" Target="/ppt/slides/slide2.xml" Id="R53b9e0dde3d14dbf" /><Relationship Type="http://schemas.openxmlformats.org/officeDocument/2006/relationships/slide" Target="/ppt/slides/slide3.xml" Id="Re5d1946036d2453d" /><Relationship Type="http://schemas.openxmlformats.org/officeDocument/2006/relationships/slide" Target="/ppt/slides/slide4.xml" Id="R4cf2f20b68124e11" /><Relationship Type="http://schemas.openxmlformats.org/officeDocument/2006/relationships/slide" Target="/ppt/slides/slide5.xml" Id="R1e6ab27a2d784802" /><Relationship Type="http://schemas.openxmlformats.org/officeDocument/2006/relationships/slide" Target="/ppt/slides/slide6.xml" Id="R67a14053bef44371" /><Relationship Type="http://schemas.openxmlformats.org/officeDocument/2006/relationships/slide" Target="/ppt/slides/slide7.xml" Id="Re0813c87e39b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7ac844a1748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8e8a9a82e4cd4" /><Relationship Type="http://schemas.openxmlformats.org/officeDocument/2006/relationships/theme" Target="/ppt/slideMasters/theme/theme1.xml" Id="R2e1ffb63176d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58e8a9a82e4c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5582b2ee3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66c3d969c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e68277205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9c094616f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b58d608e340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72c7618f444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ecb08bbb443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BAHREBRA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3 754 506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43 892 213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44 352 751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LENNART BAHRE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EMIL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LENNART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MAGNUS BAHRE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BAHREBRA AS  –  11,8 %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950 364 270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BAHREBRA AS</a:t>
            </a:r>
          </a:p>
        </p:txBody>
      </p:sp>
    </p:spTree>
  </p:cSld>
  <p:clrMapOvr>
    <a:masterClrMapping xmlns:a="http://schemas.openxmlformats.org/drawingml/2006/main"/>
  </p:clrMapOvr>
</p:sld>
</file>