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27a4bb8d6e42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a58d737ae649cf"/>
  </p:sldMasterIdLst>
  <p:sldIdLst>
    <p:sldId xmlns:r="http://schemas.openxmlformats.org/officeDocument/2006/relationships" id="256" r:id="R555d6fd7a34b49f3"/>
    <p:sldId xmlns:r="http://schemas.openxmlformats.org/officeDocument/2006/relationships" id="257" r:id="Rf1f8186a2f9b405a"/>
    <p:sldId xmlns:r="http://schemas.openxmlformats.org/officeDocument/2006/relationships" id="258" r:id="R47588f48126d4be3"/>
    <p:sldId xmlns:r="http://schemas.openxmlformats.org/officeDocument/2006/relationships" id="259" r:id="Rb494dab772f6455b"/>
    <p:sldId xmlns:r="http://schemas.openxmlformats.org/officeDocument/2006/relationships" id="260" r:id="R421e53c97ab24e76"/>
    <p:sldId xmlns:r="http://schemas.openxmlformats.org/officeDocument/2006/relationships" id="261" r:id="Rc2cbf66f73ee4c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a58d737ae649cf" /><Relationship Type="http://schemas.openxmlformats.org/officeDocument/2006/relationships/slide" Target="/ppt/slides/slide1.xml" Id="R555d6fd7a34b49f3" /><Relationship Type="http://schemas.openxmlformats.org/officeDocument/2006/relationships/slide" Target="/ppt/slides/slide2.xml" Id="Rf1f8186a2f9b405a" /><Relationship Type="http://schemas.openxmlformats.org/officeDocument/2006/relationships/slide" Target="/ppt/slides/slide3.xml" Id="R47588f48126d4be3" /><Relationship Type="http://schemas.openxmlformats.org/officeDocument/2006/relationships/slide" Target="/ppt/slides/slide4.xml" Id="Rb494dab772f6455b" /><Relationship Type="http://schemas.openxmlformats.org/officeDocument/2006/relationships/slide" Target="/ppt/slides/slide5.xml" Id="R421e53c97ab24e76" /><Relationship Type="http://schemas.openxmlformats.org/officeDocument/2006/relationships/slide" Target="/ppt/slides/slide6.xml" Id="Rc2cbf66f73ee4c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fa40ed20241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bed98e2ae43e5" /><Relationship Type="http://schemas.openxmlformats.org/officeDocument/2006/relationships/theme" Target="/ppt/slideMasters/theme/theme1.xml" Id="R1ee22ce520294b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ebed98e2ae43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9064698654d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1be09b0dd4b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c3923ca8f4e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2bdaac7094f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5c227ba8c4f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546c0d1e64b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VERDAL BOKHANDEL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VERDAL BOKHANDEL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VERDAL BOKHANDEL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VERDAL BOKHANDEL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VERDAL BOKHANDEL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VERDAL BOKHANDEL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JENSSEN HÅKON VEIE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JENSSEN JENS LUDVIK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VERDAL BOKHANDEL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950 368 713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VERDAL BOKHANDEL AS</a:t>
            </a:r>
          </a:p>
        </p:txBody>
      </p:sp>
    </p:spTree>
  </p:cSld>
  <p:clrMapOvr>
    <a:masterClrMapping xmlns:a="http://schemas.openxmlformats.org/drawingml/2006/main"/>
  </p:clrMapOvr>
</p:sld>
</file>