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9933542c7e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bb91813ed43c8"/>
  </p:sldMasterIdLst>
  <p:sldIdLst>
    <p:sldId xmlns:r="http://schemas.openxmlformats.org/officeDocument/2006/relationships" id="256" r:id="R90657d667ce54238"/>
    <p:sldId xmlns:r="http://schemas.openxmlformats.org/officeDocument/2006/relationships" id="257" r:id="Rb79e225a886248a7"/>
    <p:sldId xmlns:r="http://schemas.openxmlformats.org/officeDocument/2006/relationships" id="258" r:id="R5f9b7f8be9444ce0"/>
    <p:sldId xmlns:r="http://schemas.openxmlformats.org/officeDocument/2006/relationships" id="259" r:id="R37ba15470937433b"/>
    <p:sldId xmlns:r="http://schemas.openxmlformats.org/officeDocument/2006/relationships" id="260" r:id="Rfd7223af150344b0"/>
    <p:sldId xmlns:r="http://schemas.openxmlformats.org/officeDocument/2006/relationships" id="261" r:id="R71347eecfceb43fe"/>
    <p:sldId xmlns:r="http://schemas.openxmlformats.org/officeDocument/2006/relationships" id="262" r:id="R81d559b729044c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bb91813ed43c8" /><Relationship Type="http://schemas.openxmlformats.org/officeDocument/2006/relationships/slide" Target="/ppt/slides/slide1.xml" Id="R90657d667ce54238" /><Relationship Type="http://schemas.openxmlformats.org/officeDocument/2006/relationships/slide" Target="/ppt/slides/slide2.xml" Id="Rb79e225a886248a7" /><Relationship Type="http://schemas.openxmlformats.org/officeDocument/2006/relationships/slide" Target="/ppt/slides/slide3.xml" Id="R5f9b7f8be9444ce0" /><Relationship Type="http://schemas.openxmlformats.org/officeDocument/2006/relationships/slide" Target="/ppt/slides/slide4.xml" Id="R37ba15470937433b" /><Relationship Type="http://schemas.openxmlformats.org/officeDocument/2006/relationships/slide" Target="/ppt/slides/slide5.xml" Id="Rfd7223af150344b0" /><Relationship Type="http://schemas.openxmlformats.org/officeDocument/2006/relationships/slide" Target="/ppt/slides/slide6.xml" Id="R71347eecfceb43fe" /><Relationship Type="http://schemas.openxmlformats.org/officeDocument/2006/relationships/slide" Target="/ppt/slides/slide7.xml" Id="R81d559b729044c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91f83d946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a9772d3774501" /><Relationship Type="http://schemas.openxmlformats.org/officeDocument/2006/relationships/theme" Target="/ppt/slideMasters/theme/theme1.xml" Id="Rbcad293013da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a9772d377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ffc70d5e4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27e610a20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935372c6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f0156bafa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5de554d4f49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ee478ff244e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6baf98e08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