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86fb0ec4d0a4dc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db9efb724aa45c1"/>
  </p:sldMasterIdLst>
  <p:sldIdLst>
    <p:sldId xmlns:r="http://schemas.openxmlformats.org/officeDocument/2006/relationships" id="256" r:id="R5da5120a2f09420a"/>
    <p:sldId xmlns:r="http://schemas.openxmlformats.org/officeDocument/2006/relationships" id="257" r:id="R52eafa1091424adb"/>
    <p:sldId xmlns:r="http://schemas.openxmlformats.org/officeDocument/2006/relationships" id="258" r:id="R1e6cc2ee9f3644d3"/>
    <p:sldId xmlns:r="http://schemas.openxmlformats.org/officeDocument/2006/relationships" id="259" r:id="R46f4be941ee64c48"/>
    <p:sldId xmlns:r="http://schemas.openxmlformats.org/officeDocument/2006/relationships" id="260" r:id="Rc363a2db0400491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b9efb724aa45c1" /><Relationship Type="http://schemas.openxmlformats.org/officeDocument/2006/relationships/slide" Target="/ppt/slides/slide1.xml" Id="R5da5120a2f09420a" /><Relationship Type="http://schemas.openxmlformats.org/officeDocument/2006/relationships/slide" Target="/ppt/slides/slide2.xml" Id="R52eafa1091424adb" /><Relationship Type="http://schemas.openxmlformats.org/officeDocument/2006/relationships/slide" Target="/ppt/slides/slide3.xml" Id="R1e6cc2ee9f3644d3" /><Relationship Type="http://schemas.openxmlformats.org/officeDocument/2006/relationships/slide" Target="/ppt/slides/slide4.xml" Id="R46f4be941ee64c48" /><Relationship Type="http://schemas.openxmlformats.org/officeDocument/2006/relationships/slide" Target="/ppt/slides/slide5.xml" Id="Rc363a2db0400491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b20b57c00c4d8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7ec94172424fb6" /><Relationship Type="http://schemas.openxmlformats.org/officeDocument/2006/relationships/theme" Target="/ppt/slideMasters/theme/theme1.xml" Id="R44fd6256edba43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57ec94172424fb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9a4b32ca794de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4d9daf1974461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77c6726a6c462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7734aff7ee409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c479c1922c43e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LETH OCCIDENTAL LTD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LETH OCCIDENTAL LTD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LETH OCCIDENTAL LTD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LETH OCCIDENTAL LTD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LETH OCCIDENTAL LTD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LETH OCCIDENTAL LTD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950 416 645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LETH OCCIDENTAL LTD AS</a:t>
            </a:r>
          </a:p>
        </p:txBody>
      </p:sp>
    </p:spTree>
  </p:cSld>
  <p:clrMapOvr>
    <a:masterClrMapping xmlns:a="http://schemas.openxmlformats.org/drawingml/2006/main"/>
  </p:clrMapOvr>
</p:sld>
</file>