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de35041b942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56d03dcff452d"/>
  </p:sldMasterIdLst>
  <p:sldIdLst>
    <p:sldId xmlns:r="http://schemas.openxmlformats.org/officeDocument/2006/relationships" id="256" r:id="R4e4748d0e3114f28"/>
    <p:sldId xmlns:r="http://schemas.openxmlformats.org/officeDocument/2006/relationships" id="257" r:id="R156150ec2d1d4ab1"/>
    <p:sldId xmlns:r="http://schemas.openxmlformats.org/officeDocument/2006/relationships" id="258" r:id="R21485596f2344318"/>
    <p:sldId xmlns:r="http://schemas.openxmlformats.org/officeDocument/2006/relationships" id="259" r:id="R79afc0075eb64d8f"/>
    <p:sldId xmlns:r="http://schemas.openxmlformats.org/officeDocument/2006/relationships" id="260" r:id="R366de1546bb44b71"/>
    <p:sldId xmlns:r="http://schemas.openxmlformats.org/officeDocument/2006/relationships" id="261" r:id="R74808aa174d3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56d03dcff452d" /><Relationship Type="http://schemas.openxmlformats.org/officeDocument/2006/relationships/slide" Target="/ppt/slides/slide1.xml" Id="R4e4748d0e3114f28" /><Relationship Type="http://schemas.openxmlformats.org/officeDocument/2006/relationships/slide" Target="/ppt/slides/slide2.xml" Id="R156150ec2d1d4ab1" /><Relationship Type="http://schemas.openxmlformats.org/officeDocument/2006/relationships/slide" Target="/ppt/slides/slide3.xml" Id="R21485596f2344318" /><Relationship Type="http://schemas.openxmlformats.org/officeDocument/2006/relationships/slide" Target="/ppt/slides/slide4.xml" Id="R79afc0075eb64d8f" /><Relationship Type="http://schemas.openxmlformats.org/officeDocument/2006/relationships/slide" Target="/ppt/slides/slide5.xml" Id="R366de1546bb44b71" /><Relationship Type="http://schemas.openxmlformats.org/officeDocument/2006/relationships/slide" Target="/ppt/slides/slide6.xml" Id="R74808aa174d3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8cf2d899a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7cb674ae34d2e" /><Relationship Type="http://schemas.openxmlformats.org/officeDocument/2006/relationships/theme" Target="/ppt/slideMasters/theme/theme1.xml" Id="R8d31f0ffaf16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7cb674ae34d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17bbb14f0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2dc4d3a8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a471e2629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33aad3f43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a4909d5a4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81410e3fd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 BRA VEI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 BRA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 BRA VEI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 BRA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 BRA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 BRA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 BRA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 BRA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svein@zebra.no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www.zebra.no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950 420 103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 BRA VEI AS</a:t>
            </a:r>
          </a:p>
        </p:txBody>
      </p:sp>
    </p:spTree>
  </p:cSld>
  <p:clrMapOvr>
    <a:masterClrMapping xmlns:a="http://schemas.openxmlformats.org/drawingml/2006/main"/>
  </p:clrMapOvr>
</p:sld>
</file>