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418322598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ece54ed1c4d16"/>
  </p:sldMasterIdLst>
  <p:sldIdLst>
    <p:sldId xmlns:r="http://schemas.openxmlformats.org/officeDocument/2006/relationships" id="256" r:id="R4416641efe424123"/>
    <p:sldId xmlns:r="http://schemas.openxmlformats.org/officeDocument/2006/relationships" id="257" r:id="R29fc4128a2d64519"/>
    <p:sldId xmlns:r="http://schemas.openxmlformats.org/officeDocument/2006/relationships" id="258" r:id="Rb6ff63eee1514129"/>
    <p:sldId xmlns:r="http://schemas.openxmlformats.org/officeDocument/2006/relationships" id="259" r:id="R5c462e852e0947ff"/>
    <p:sldId xmlns:r="http://schemas.openxmlformats.org/officeDocument/2006/relationships" id="260" r:id="Rb19d05f0815d4c12"/>
    <p:sldId xmlns:r="http://schemas.openxmlformats.org/officeDocument/2006/relationships" id="261" r:id="Rb26052069379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ece54ed1c4d16" /><Relationship Type="http://schemas.openxmlformats.org/officeDocument/2006/relationships/slide" Target="/ppt/slides/slide1.xml" Id="R4416641efe424123" /><Relationship Type="http://schemas.openxmlformats.org/officeDocument/2006/relationships/slide" Target="/ppt/slides/slide2.xml" Id="R29fc4128a2d64519" /><Relationship Type="http://schemas.openxmlformats.org/officeDocument/2006/relationships/slide" Target="/ppt/slides/slide3.xml" Id="Rb6ff63eee1514129" /><Relationship Type="http://schemas.openxmlformats.org/officeDocument/2006/relationships/slide" Target="/ppt/slides/slide4.xml" Id="R5c462e852e0947ff" /><Relationship Type="http://schemas.openxmlformats.org/officeDocument/2006/relationships/slide" Target="/ppt/slides/slide5.xml" Id="Rb19d05f0815d4c12" /><Relationship Type="http://schemas.openxmlformats.org/officeDocument/2006/relationships/slide" Target="/ppt/slides/slide6.xml" Id="Rb26052069379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cc43cb697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e5990936448e" /><Relationship Type="http://schemas.openxmlformats.org/officeDocument/2006/relationships/theme" Target="/ppt/slideMasters/theme/theme1.xml" Id="Rcccc817e324c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9e5990936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1bb816867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47724b09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a9d360eb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d87cf7834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48b5726d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aad7afc5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