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114ab7946c42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f986fc29824b57"/>
  </p:sldMasterIdLst>
  <p:sldIdLst>
    <p:sldId xmlns:r="http://schemas.openxmlformats.org/officeDocument/2006/relationships" id="256" r:id="Rf505df4806b34783"/>
    <p:sldId xmlns:r="http://schemas.openxmlformats.org/officeDocument/2006/relationships" id="257" r:id="R245044fb996f41b6"/>
    <p:sldId xmlns:r="http://schemas.openxmlformats.org/officeDocument/2006/relationships" id="258" r:id="R6dfee389fa434dea"/>
    <p:sldId xmlns:r="http://schemas.openxmlformats.org/officeDocument/2006/relationships" id="259" r:id="Rac545afb2ca1485e"/>
    <p:sldId xmlns:r="http://schemas.openxmlformats.org/officeDocument/2006/relationships" id="260" r:id="R80a1388057f54c00"/>
    <p:sldId xmlns:r="http://schemas.openxmlformats.org/officeDocument/2006/relationships" id="261" r:id="R720834d51ed74fdc"/>
    <p:sldId xmlns:r="http://schemas.openxmlformats.org/officeDocument/2006/relationships" id="262" r:id="R290386c31ccb47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986fc29824b57" /><Relationship Type="http://schemas.openxmlformats.org/officeDocument/2006/relationships/slide" Target="/ppt/slides/slide1.xml" Id="Rf505df4806b34783" /><Relationship Type="http://schemas.openxmlformats.org/officeDocument/2006/relationships/slide" Target="/ppt/slides/slide2.xml" Id="R245044fb996f41b6" /><Relationship Type="http://schemas.openxmlformats.org/officeDocument/2006/relationships/slide" Target="/ppt/slides/slide3.xml" Id="R6dfee389fa434dea" /><Relationship Type="http://schemas.openxmlformats.org/officeDocument/2006/relationships/slide" Target="/ppt/slides/slide4.xml" Id="Rac545afb2ca1485e" /><Relationship Type="http://schemas.openxmlformats.org/officeDocument/2006/relationships/slide" Target="/ppt/slides/slide5.xml" Id="R80a1388057f54c00" /><Relationship Type="http://schemas.openxmlformats.org/officeDocument/2006/relationships/slide" Target="/ppt/slides/slide6.xml" Id="R720834d51ed74fdc" /><Relationship Type="http://schemas.openxmlformats.org/officeDocument/2006/relationships/slide" Target="/ppt/slides/slide7.xml" Id="R290386c31ccb47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7d04aa2a7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723778a054831" /><Relationship Type="http://schemas.openxmlformats.org/officeDocument/2006/relationships/theme" Target="/ppt/slideMasters/theme/theme1.xml" Id="R88fd3d173ae841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a723778a05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9ae23f30a4b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49c61ae354f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cf0f9b36543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133b4697b4e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2417438ff43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6f67df75942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b491678ab4a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13 490 655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3 353 178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5 682 114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FRAMO INVEST AS  –  80,1 %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REGNSKAP AS  –  19,9 %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00 04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post@multiregnskap.no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950 428 643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