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b91b72b0184e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370f53624d4425"/>
  </p:sldMasterIdLst>
  <p:sldIdLst>
    <p:sldId xmlns:r="http://schemas.openxmlformats.org/officeDocument/2006/relationships" id="256" r:id="R844b1da02a694473"/>
    <p:sldId xmlns:r="http://schemas.openxmlformats.org/officeDocument/2006/relationships" id="257" r:id="Rbfc96fa553a643fb"/>
    <p:sldId xmlns:r="http://schemas.openxmlformats.org/officeDocument/2006/relationships" id="258" r:id="Rcdfebd4f567c4c86"/>
    <p:sldId xmlns:r="http://schemas.openxmlformats.org/officeDocument/2006/relationships" id="259" r:id="R88760cf59bf141f7"/>
    <p:sldId xmlns:r="http://schemas.openxmlformats.org/officeDocument/2006/relationships" id="260" r:id="Rc349f8528e7c40bc"/>
    <p:sldId xmlns:r="http://schemas.openxmlformats.org/officeDocument/2006/relationships" id="261" r:id="R31697a57772d4c2f"/>
    <p:sldId xmlns:r="http://schemas.openxmlformats.org/officeDocument/2006/relationships" id="262" r:id="Rd3e57fd2d6c940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370f53624d4425" /><Relationship Type="http://schemas.openxmlformats.org/officeDocument/2006/relationships/slide" Target="/ppt/slides/slide1.xml" Id="R844b1da02a694473" /><Relationship Type="http://schemas.openxmlformats.org/officeDocument/2006/relationships/slide" Target="/ppt/slides/slide2.xml" Id="Rbfc96fa553a643fb" /><Relationship Type="http://schemas.openxmlformats.org/officeDocument/2006/relationships/slide" Target="/ppt/slides/slide3.xml" Id="Rcdfebd4f567c4c86" /><Relationship Type="http://schemas.openxmlformats.org/officeDocument/2006/relationships/slide" Target="/ppt/slides/slide4.xml" Id="R88760cf59bf141f7" /><Relationship Type="http://schemas.openxmlformats.org/officeDocument/2006/relationships/slide" Target="/ppt/slides/slide5.xml" Id="Rc349f8528e7c40bc" /><Relationship Type="http://schemas.openxmlformats.org/officeDocument/2006/relationships/slide" Target="/ppt/slides/slide6.xml" Id="R31697a57772d4c2f" /><Relationship Type="http://schemas.openxmlformats.org/officeDocument/2006/relationships/slide" Target="/ppt/slides/slide7.xml" Id="Rd3e57fd2d6c940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83a1fb810a48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0116dee104dbc" /><Relationship Type="http://schemas.openxmlformats.org/officeDocument/2006/relationships/theme" Target="/ppt/slideMasters/theme/theme1.xml" Id="R864741bb2b5f4a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70116dee104d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df03bb1324a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e3de9e51c4d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222cf32a746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31f0b247d4d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8cee505ff41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0ebd8625a47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a2a1ec5c44b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DAGS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DAGS MASKIN AS ble etablert [år] og holder til i Sykkylven.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23 801 069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1 023 984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483 410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14 150 117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25 988 698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KLOKK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LENNART HAUGSETH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6230 Sykkylven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68 55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arild@dagsmaskin.no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dagsmaskin.no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950 429 992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DAGS MASKIN AS</a:t>
            </a:r>
          </a:p>
        </p:txBody>
      </p:sp>
    </p:spTree>
  </p:cSld>
  <p:clrMapOvr>
    <a:masterClrMapping xmlns:a="http://schemas.openxmlformats.org/drawingml/2006/main"/>
  </p:clrMapOvr>
</p:sld>
</file>