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370a7c7f9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36038b18a34f01"/>
  </p:sldMasterIdLst>
  <p:sldIdLst>
    <p:sldId xmlns:r="http://schemas.openxmlformats.org/officeDocument/2006/relationships" id="256" r:id="R0bc8e080de364d72"/>
    <p:sldId xmlns:r="http://schemas.openxmlformats.org/officeDocument/2006/relationships" id="257" r:id="Rb584f163999d47b3"/>
    <p:sldId xmlns:r="http://schemas.openxmlformats.org/officeDocument/2006/relationships" id="258" r:id="Rb273c12d0e2f4e08"/>
    <p:sldId xmlns:r="http://schemas.openxmlformats.org/officeDocument/2006/relationships" id="259" r:id="R015063e443b841d0"/>
    <p:sldId xmlns:r="http://schemas.openxmlformats.org/officeDocument/2006/relationships" id="260" r:id="R66533a97c2224a18"/>
    <p:sldId xmlns:r="http://schemas.openxmlformats.org/officeDocument/2006/relationships" id="261" r:id="R17582732e373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6038b18a34f01" /><Relationship Type="http://schemas.openxmlformats.org/officeDocument/2006/relationships/slide" Target="/ppt/slides/slide1.xml" Id="R0bc8e080de364d72" /><Relationship Type="http://schemas.openxmlformats.org/officeDocument/2006/relationships/slide" Target="/ppt/slides/slide2.xml" Id="Rb584f163999d47b3" /><Relationship Type="http://schemas.openxmlformats.org/officeDocument/2006/relationships/slide" Target="/ppt/slides/slide3.xml" Id="Rb273c12d0e2f4e08" /><Relationship Type="http://schemas.openxmlformats.org/officeDocument/2006/relationships/slide" Target="/ppt/slides/slide4.xml" Id="R015063e443b841d0" /><Relationship Type="http://schemas.openxmlformats.org/officeDocument/2006/relationships/slide" Target="/ppt/slides/slide5.xml" Id="R66533a97c2224a18" /><Relationship Type="http://schemas.openxmlformats.org/officeDocument/2006/relationships/slide" Target="/ppt/slides/slide6.xml" Id="R17582732e373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f5664280b46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a9bea3e2f4bf0" /><Relationship Type="http://schemas.openxmlformats.org/officeDocument/2006/relationships/theme" Target="/ppt/slideMasters/theme/theme1.xml" Id="R90f94bae8638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a9bea3e2f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2d56cb67641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00e1e91bf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96a591e5148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3e56a4647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6a134cf9c47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d160f43364e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STEINSVIKS REGNSKAPSKONTOR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STEINSVIKS REGNSKAPSKONTOR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STEINSVIKS REGNSKAPSKONTOR ANS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STEINSVIKS REGNSKAPSKONTOR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STEINSVIKS REGNSKAPSKONTOR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STEINSVIKS REGNSKAPSKONTOR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2 597 256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587 694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2 102 693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STEINSVIKS REGNSKAPSKONTOR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Vidar Steinsvik, Rosenvinges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23 44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vidar@steinsvik-regnskap.no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950 437 448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STEINSVIKS REGNSKAPSKONTOR ANS</a:t>
            </a:r>
          </a:p>
        </p:txBody>
      </p:sp>
    </p:spTree>
  </p:cSld>
  <p:clrMapOvr>
    <a:masterClrMapping xmlns:a="http://schemas.openxmlformats.org/drawingml/2006/main"/>
  </p:clrMapOvr>
</p:sld>
</file>