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92d2a04d7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38fb1cbd10484f"/>
  </p:sldMasterIdLst>
  <p:sldIdLst>
    <p:sldId xmlns:r="http://schemas.openxmlformats.org/officeDocument/2006/relationships" id="256" r:id="R28010c18ee514ee5"/>
    <p:sldId xmlns:r="http://schemas.openxmlformats.org/officeDocument/2006/relationships" id="257" r:id="R5ae23c6e90674d9d"/>
    <p:sldId xmlns:r="http://schemas.openxmlformats.org/officeDocument/2006/relationships" id="258" r:id="Rd98e439670354af7"/>
    <p:sldId xmlns:r="http://schemas.openxmlformats.org/officeDocument/2006/relationships" id="259" r:id="R6ce8d9a3636c4d6c"/>
    <p:sldId xmlns:r="http://schemas.openxmlformats.org/officeDocument/2006/relationships" id="260" r:id="R89113388b4bd4260"/>
    <p:sldId xmlns:r="http://schemas.openxmlformats.org/officeDocument/2006/relationships" id="261" r:id="R17832dbbaa34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8fb1cbd10484f" /><Relationship Type="http://schemas.openxmlformats.org/officeDocument/2006/relationships/slide" Target="/ppt/slides/slide1.xml" Id="R28010c18ee514ee5" /><Relationship Type="http://schemas.openxmlformats.org/officeDocument/2006/relationships/slide" Target="/ppt/slides/slide2.xml" Id="R5ae23c6e90674d9d" /><Relationship Type="http://schemas.openxmlformats.org/officeDocument/2006/relationships/slide" Target="/ppt/slides/slide3.xml" Id="Rd98e439670354af7" /><Relationship Type="http://schemas.openxmlformats.org/officeDocument/2006/relationships/slide" Target="/ppt/slides/slide4.xml" Id="R6ce8d9a3636c4d6c" /><Relationship Type="http://schemas.openxmlformats.org/officeDocument/2006/relationships/slide" Target="/ppt/slides/slide5.xml" Id="R89113388b4bd4260" /><Relationship Type="http://schemas.openxmlformats.org/officeDocument/2006/relationships/slide" Target="/ppt/slides/slide6.xml" Id="R17832dbbaa34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e406f2f2b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f9e0377e442fe" /><Relationship Type="http://schemas.openxmlformats.org/officeDocument/2006/relationships/theme" Target="/ppt/slideMasters/theme/theme1.xml" Id="R582477435fe8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f9e0377e442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dd483edcc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2f8fe3dc6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74719a09342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534c6a5b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b6ead772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2442852d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STUDENTSAMSKIPNADEN I AGDER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STUDENTSAMSKIPNADEN I AGDER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428 288 081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77 548 616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56 468 369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285 077 448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1 637 588 054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sia@sia.no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950 437 537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AGDER</a:t>
            </a:r>
          </a:p>
        </p:txBody>
      </p:sp>
    </p:spTree>
  </p:cSld>
  <p:clrMapOvr>
    <a:masterClrMapping xmlns:a="http://schemas.openxmlformats.org/drawingml/2006/main"/>
  </p:clrMapOvr>
</p:sld>
</file>