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a83d394f8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d4e485b4a44fa"/>
  </p:sldMasterIdLst>
  <p:sldIdLst>
    <p:sldId xmlns:r="http://schemas.openxmlformats.org/officeDocument/2006/relationships" id="256" r:id="R33bee2e6734b4a70"/>
    <p:sldId xmlns:r="http://schemas.openxmlformats.org/officeDocument/2006/relationships" id="257" r:id="R8a3a94ef0f264f0a"/>
    <p:sldId xmlns:r="http://schemas.openxmlformats.org/officeDocument/2006/relationships" id="258" r:id="R658e0bd14d754372"/>
    <p:sldId xmlns:r="http://schemas.openxmlformats.org/officeDocument/2006/relationships" id="259" r:id="R9e4a8ba1fa3d4a76"/>
    <p:sldId xmlns:r="http://schemas.openxmlformats.org/officeDocument/2006/relationships" id="260" r:id="R72195f85d6dd4c2b"/>
    <p:sldId xmlns:r="http://schemas.openxmlformats.org/officeDocument/2006/relationships" id="261" r:id="R94d83a578e224587"/>
    <p:sldId xmlns:r="http://schemas.openxmlformats.org/officeDocument/2006/relationships" id="262" r:id="R0c678f315230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d4e485b4a44fa" /><Relationship Type="http://schemas.openxmlformats.org/officeDocument/2006/relationships/slide" Target="/ppt/slides/slide1.xml" Id="R33bee2e6734b4a70" /><Relationship Type="http://schemas.openxmlformats.org/officeDocument/2006/relationships/slide" Target="/ppt/slides/slide2.xml" Id="R8a3a94ef0f264f0a" /><Relationship Type="http://schemas.openxmlformats.org/officeDocument/2006/relationships/slide" Target="/ppt/slides/slide3.xml" Id="R658e0bd14d754372" /><Relationship Type="http://schemas.openxmlformats.org/officeDocument/2006/relationships/slide" Target="/ppt/slides/slide4.xml" Id="R9e4a8ba1fa3d4a76" /><Relationship Type="http://schemas.openxmlformats.org/officeDocument/2006/relationships/slide" Target="/ppt/slides/slide5.xml" Id="R72195f85d6dd4c2b" /><Relationship Type="http://schemas.openxmlformats.org/officeDocument/2006/relationships/slide" Target="/ppt/slides/slide6.xml" Id="R94d83a578e224587" /><Relationship Type="http://schemas.openxmlformats.org/officeDocument/2006/relationships/slide" Target="/ppt/slides/slide7.xml" Id="R0c678f315230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812e75877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17f3c85db4067" /><Relationship Type="http://schemas.openxmlformats.org/officeDocument/2006/relationships/theme" Target="/ppt/slideMasters/theme/theme1.xml" Id="R0429ec526491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17f3c85db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1048706dd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6b555e3a42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5c71e9492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acac946b9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1c7f15b542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0538ac3a444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baa06bf07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NARVIK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21 762 749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Skistua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950 485 922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