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3e559dca68047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477832fd3f4c83"/>
  </p:sldMasterIdLst>
  <p:sldIdLst>
    <p:sldId xmlns:r="http://schemas.openxmlformats.org/officeDocument/2006/relationships" id="256" r:id="R37007c4b980c45c3"/>
    <p:sldId xmlns:r="http://schemas.openxmlformats.org/officeDocument/2006/relationships" id="257" r:id="R84585f13b1c84b0c"/>
    <p:sldId xmlns:r="http://schemas.openxmlformats.org/officeDocument/2006/relationships" id="258" r:id="R5ba644a62e794261"/>
    <p:sldId xmlns:r="http://schemas.openxmlformats.org/officeDocument/2006/relationships" id="259" r:id="R46dab4bb7c094116"/>
    <p:sldId xmlns:r="http://schemas.openxmlformats.org/officeDocument/2006/relationships" id="260" r:id="R5132cdd2780b4c55"/>
    <p:sldId xmlns:r="http://schemas.openxmlformats.org/officeDocument/2006/relationships" id="261" r:id="R61f8d03d931c44cc"/>
    <p:sldId xmlns:r="http://schemas.openxmlformats.org/officeDocument/2006/relationships" id="262" r:id="R41dcb85ccada463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477832fd3f4c83" /><Relationship Type="http://schemas.openxmlformats.org/officeDocument/2006/relationships/slide" Target="/ppt/slides/slide1.xml" Id="R37007c4b980c45c3" /><Relationship Type="http://schemas.openxmlformats.org/officeDocument/2006/relationships/slide" Target="/ppt/slides/slide2.xml" Id="R84585f13b1c84b0c" /><Relationship Type="http://schemas.openxmlformats.org/officeDocument/2006/relationships/slide" Target="/ppt/slides/slide3.xml" Id="R5ba644a62e794261" /><Relationship Type="http://schemas.openxmlformats.org/officeDocument/2006/relationships/slide" Target="/ppt/slides/slide4.xml" Id="R46dab4bb7c094116" /><Relationship Type="http://schemas.openxmlformats.org/officeDocument/2006/relationships/slide" Target="/ppt/slides/slide5.xml" Id="R5132cdd2780b4c55" /><Relationship Type="http://schemas.openxmlformats.org/officeDocument/2006/relationships/slide" Target="/ppt/slides/slide6.xml" Id="R61f8d03d931c44cc" /><Relationship Type="http://schemas.openxmlformats.org/officeDocument/2006/relationships/slide" Target="/ppt/slides/slide7.xml" Id="R41dcb85ccada463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cfea3f1dfc04b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bd7d1bcb22421d" /><Relationship Type="http://schemas.openxmlformats.org/officeDocument/2006/relationships/theme" Target="/ppt/slideMasters/theme/theme1.xml" Id="R23d84b0d633f4cf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ebd7d1bcb22421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ece3f646f48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18a01d18944a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7eeb793bae4b4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1742b2e5dc42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03651ed63d444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c4c615468348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f416249c5e4ac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VVS-TEAM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VVS-TEAM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VVS-TEAM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VVS-TEAM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VVS-TEAM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VVS-TEAM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30 340 025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4 595 898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3 692 134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6 877 562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14 969 538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VVS-TEAM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JØRUND JENSET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ØVERLAND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ULLEVÅL HOLDING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GØRAN GUJORD RØDSJØ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TORSTEIN VIKHAGEN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BERG BRANDSÆTER  –  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VVS-TEAM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Verftsgata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6416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21 53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950 496 215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VVS-TEAM AS</a:t>
            </a:r>
          </a:p>
        </p:txBody>
      </p:sp>
    </p:spTree>
  </p:cSld>
  <p:clrMapOvr>
    <a:masterClrMapping xmlns:a="http://schemas.openxmlformats.org/drawingml/2006/main"/>
  </p:clrMapOvr>
</p:sld>
</file>