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ab494828844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0dcdacf8d24d1c"/>
  </p:sldMasterIdLst>
  <p:sldIdLst>
    <p:sldId xmlns:r="http://schemas.openxmlformats.org/officeDocument/2006/relationships" id="256" r:id="R906dc0d2b5954f8d"/>
    <p:sldId xmlns:r="http://schemas.openxmlformats.org/officeDocument/2006/relationships" id="257" r:id="R572c7718958d407b"/>
    <p:sldId xmlns:r="http://schemas.openxmlformats.org/officeDocument/2006/relationships" id="258" r:id="R1436d77ce5544958"/>
    <p:sldId xmlns:r="http://schemas.openxmlformats.org/officeDocument/2006/relationships" id="259" r:id="R845fbc1d3e8049f9"/>
    <p:sldId xmlns:r="http://schemas.openxmlformats.org/officeDocument/2006/relationships" id="260" r:id="R283a69ac517f4644"/>
    <p:sldId xmlns:r="http://schemas.openxmlformats.org/officeDocument/2006/relationships" id="261" r:id="R650d7e27f03f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dcdacf8d24d1c" /><Relationship Type="http://schemas.openxmlformats.org/officeDocument/2006/relationships/slide" Target="/ppt/slides/slide1.xml" Id="R906dc0d2b5954f8d" /><Relationship Type="http://schemas.openxmlformats.org/officeDocument/2006/relationships/slide" Target="/ppt/slides/slide2.xml" Id="R572c7718958d407b" /><Relationship Type="http://schemas.openxmlformats.org/officeDocument/2006/relationships/slide" Target="/ppt/slides/slide3.xml" Id="R1436d77ce5544958" /><Relationship Type="http://schemas.openxmlformats.org/officeDocument/2006/relationships/slide" Target="/ppt/slides/slide4.xml" Id="R845fbc1d3e8049f9" /><Relationship Type="http://schemas.openxmlformats.org/officeDocument/2006/relationships/slide" Target="/ppt/slides/slide5.xml" Id="R283a69ac517f4644" /><Relationship Type="http://schemas.openxmlformats.org/officeDocument/2006/relationships/slide" Target="/ppt/slides/slide6.xml" Id="R650d7e27f03f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e0b8f72b24d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193decf874d69" /><Relationship Type="http://schemas.openxmlformats.org/officeDocument/2006/relationships/theme" Target="/ppt/slideMasters/theme/theme1.xml" Id="Rcc3af4f8e0e0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8193decf874d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59878e0d5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9764ea6d9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fde22e9fe48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4bac85d694c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d3008d925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ba1837d30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ENGROS AS LAGER - BUTIKKUTSALG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ENGROS AS LAGER - BUTIKKUTSALG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ENGROS AS LAGER - BUTIKKUTSALG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ENGROS AS LAGER - BUTIKKUTSALG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ENGROS AS LAGER - BUTIKKUTSALG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ENGROS AS LAGER - BUTIKKUTSALG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MALORAMA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ENGROS AS LAGER - BUTIKKUTSALG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950 511 613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ENGROS AS LAGER - BUTIKKUTSALG</a:t>
            </a:r>
          </a:p>
        </p:txBody>
      </p:sp>
    </p:spTree>
  </p:cSld>
  <p:clrMapOvr>
    <a:masterClrMapping xmlns:a="http://schemas.openxmlformats.org/drawingml/2006/main"/>
  </p:clrMapOvr>
</p:sld>
</file>