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ab933e2114c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e44859817f46cc"/>
  </p:sldMasterIdLst>
  <p:sldIdLst>
    <p:sldId xmlns:r="http://schemas.openxmlformats.org/officeDocument/2006/relationships" id="256" r:id="Rd4af8ced2e694632"/>
    <p:sldId xmlns:r="http://schemas.openxmlformats.org/officeDocument/2006/relationships" id="257" r:id="Rf130b78816e84d42"/>
    <p:sldId xmlns:r="http://schemas.openxmlformats.org/officeDocument/2006/relationships" id="258" r:id="R6d0163ca4e804c95"/>
    <p:sldId xmlns:r="http://schemas.openxmlformats.org/officeDocument/2006/relationships" id="259" r:id="R118cc759625c4d52"/>
    <p:sldId xmlns:r="http://schemas.openxmlformats.org/officeDocument/2006/relationships" id="260" r:id="R2751f33d970b42a1"/>
    <p:sldId xmlns:r="http://schemas.openxmlformats.org/officeDocument/2006/relationships" id="261" r:id="Ra651a4a85398427d"/>
    <p:sldId xmlns:r="http://schemas.openxmlformats.org/officeDocument/2006/relationships" id="262" r:id="R7e053a6cc069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44859817f46cc" /><Relationship Type="http://schemas.openxmlformats.org/officeDocument/2006/relationships/slide" Target="/ppt/slides/slide1.xml" Id="Rd4af8ced2e694632" /><Relationship Type="http://schemas.openxmlformats.org/officeDocument/2006/relationships/slide" Target="/ppt/slides/slide2.xml" Id="Rf130b78816e84d42" /><Relationship Type="http://schemas.openxmlformats.org/officeDocument/2006/relationships/slide" Target="/ppt/slides/slide3.xml" Id="R6d0163ca4e804c95" /><Relationship Type="http://schemas.openxmlformats.org/officeDocument/2006/relationships/slide" Target="/ppt/slides/slide4.xml" Id="R118cc759625c4d52" /><Relationship Type="http://schemas.openxmlformats.org/officeDocument/2006/relationships/slide" Target="/ppt/slides/slide5.xml" Id="R2751f33d970b42a1" /><Relationship Type="http://schemas.openxmlformats.org/officeDocument/2006/relationships/slide" Target="/ppt/slides/slide6.xml" Id="Ra651a4a85398427d" /><Relationship Type="http://schemas.openxmlformats.org/officeDocument/2006/relationships/slide" Target="/ppt/slides/slide7.xml" Id="R7e053a6cc069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631a2587e744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a575b6a474c57" /><Relationship Type="http://schemas.openxmlformats.org/officeDocument/2006/relationships/theme" Target="/ppt/slideMasters/theme/theme1.xml" Id="Rf11bcc05e39d43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0a575b6a47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3a9f7de03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8e9b9fa8841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c37f4b4ac4f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23376ae37d49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8ad5eabd7b49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48be67e64b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2dcea53454b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ØKORÅD EVENSKJER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AS ble etablert [år] og holder til i Evenskjer.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13 943 526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3 325 214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2 524 554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6 847 140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ØKORÅD EVENSKJER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9440 Evenskjer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08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950 533 676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ØKORÅD EVENSKJER AS</a:t>
            </a:r>
          </a:p>
        </p:txBody>
      </p:sp>
    </p:spTree>
  </p:cSld>
  <p:clrMapOvr>
    <a:masterClrMapping xmlns:a="http://schemas.openxmlformats.org/drawingml/2006/main"/>
  </p:clrMapOvr>
</p:sld>
</file>