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4959e52c9a8440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fb72d6526c04314"/>
  </p:sldMasterIdLst>
  <p:sldIdLst>
    <p:sldId xmlns:r="http://schemas.openxmlformats.org/officeDocument/2006/relationships" id="256" r:id="Rdb0470a546a046aa"/>
    <p:sldId xmlns:r="http://schemas.openxmlformats.org/officeDocument/2006/relationships" id="257" r:id="R92afdc59c7c44e47"/>
    <p:sldId xmlns:r="http://schemas.openxmlformats.org/officeDocument/2006/relationships" id="258" r:id="Rfff8eb81bee44858"/>
    <p:sldId xmlns:r="http://schemas.openxmlformats.org/officeDocument/2006/relationships" id="259" r:id="R91305242d87d4b76"/>
    <p:sldId xmlns:r="http://schemas.openxmlformats.org/officeDocument/2006/relationships" id="260" r:id="R8b69880031234a97"/>
    <p:sldId xmlns:r="http://schemas.openxmlformats.org/officeDocument/2006/relationships" id="261" r:id="R929d59ce640f4bb7"/>
    <p:sldId xmlns:r="http://schemas.openxmlformats.org/officeDocument/2006/relationships" id="262" r:id="R865a03c7ed1c47b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fb72d6526c04314" /><Relationship Type="http://schemas.openxmlformats.org/officeDocument/2006/relationships/slide" Target="/ppt/slides/slide1.xml" Id="Rdb0470a546a046aa" /><Relationship Type="http://schemas.openxmlformats.org/officeDocument/2006/relationships/slide" Target="/ppt/slides/slide2.xml" Id="R92afdc59c7c44e47" /><Relationship Type="http://schemas.openxmlformats.org/officeDocument/2006/relationships/slide" Target="/ppt/slides/slide3.xml" Id="Rfff8eb81bee44858" /><Relationship Type="http://schemas.openxmlformats.org/officeDocument/2006/relationships/slide" Target="/ppt/slides/slide4.xml" Id="R91305242d87d4b76" /><Relationship Type="http://schemas.openxmlformats.org/officeDocument/2006/relationships/slide" Target="/ppt/slides/slide5.xml" Id="R8b69880031234a97" /><Relationship Type="http://schemas.openxmlformats.org/officeDocument/2006/relationships/slide" Target="/ppt/slides/slide6.xml" Id="R929d59ce640f4bb7" /><Relationship Type="http://schemas.openxmlformats.org/officeDocument/2006/relationships/slide" Target="/ppt/slides/slide7.xml" Id="R865a03c7ed1c47b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3a19e5ce8647a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c1089fbc064ce5" /><Relationship Type="http://schemas.openxmlformats.org/officeDocument/2006/relationships/theme" Target="/ppt/slideMasters/theme/theme1.xml" Id="R7303973c0cc944c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cc1089fbc064ce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db7ca4f7d0445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f454f20c0a4d6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8bee51b897450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4d04b483fd491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9cee5d7e9e4ea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09e42db71b423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0b105d20af4ec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DELTA ENERGY SERVICES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DELTA ENERGY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DELTA ENERGY SERVICES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DELTA ENERGY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DELTA ENERGY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DELTA ENERGY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78 889 983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9 681 429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7 539 517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7 539 517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30 414 713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DELTA ENERGY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DELTA GROUP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DELTA ENERGY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Niels Juels gate 48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4008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63 69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950 562 013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DELTA ENERGY SERVICES AS</a:t>
            </a:r>
          </a:p>
        </p:txBody>
      </p:sp>
    </p:spTree>
  </p:cSld>
  <p:clrMapOvr>
    <a:masterClrMapping xmlns:a="http://schemas.openxmlformats.org/drawingml/2006/main"/>
  </p:clrMapOvr>
</p:sld>
</file>