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bef732e964c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e6ff9f8ca4101"/>
  </p:sldMasterIdLst>
  <p:sldIdLst>
    <p:sldId xmlns:r="http://schemas.openxmlformats.org/officeDocument/2006/relationships" id="256" r:id="R7b9d7944e55a40c2"/>
    <p:sldId xmlns:r="http://schemas.openxmlformats.org/officeDocument/2006/relationships" id="257" r:id="R561a8f2ddd1c4ed3"/>
    <p:sldId xmlns:r="http://schemas.openxmlformats.org/officeDocument/2006/relationships" id="258" r:id="R3714aa0f289845a4"/>
    <p:sldId xmlns:r="http://schemas.openxmlformats.org/officeDocument/2006/relationships" id="259" r:id="Rac3d3062d8a44a91"/>
    <p:sldId xmlns:r="http://schemas.openxmlformats.org/officeDocument/2006/relationships" id="260" r:id="R0918447d4d094ff3"/>
    <p:sldId xmlns:r="http://schemas.openxmlformats.org/officeDocument/2006/relationships" id="261" r:id="R75476bf5b9b74910"/>
    <p:sldId xmlns:r="http://schemas.openxmlformats.org/officeDocument/2006/relationships" id="262" r:id="R48fa1f722047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e6ff9f8ca4101" /><Relationship Type="http://schemas.openxmlformats.org/officeDocument/2006/relationships/slide" Target="/ppt/slides/slide1.xml" Id="R7b9d7944e55a40c2" /><Relationship Type="http://schemas.openxmlformats.org/officeDocument/2006/relationships/slide" Target="/ppt/slides/slide2.xml" Id="R561a8f2ddd1c4ed3" /><Relationship Type="http://schemas.openxmlformats.org/officeDocument/2006/relationships/slide" Target="/ppt/slides/slide3.xml" Id="R3714aa0f289845a4" /><Relationship Type="http://schemas.openxmlformats.org/officeDocument/2006/relationships/slide" Target="/ppt/slides/slide4.xml" Id="Rac3d3062d8a44a91" /><Relationship Type="http://schemas.openxmlformats.org/officeDocument/2006/relationships/slide" Target="/ppt/slides/slide5.xml" Id="R0918447d4d094ff3" /><Relationship Type="http://schemas.openxmlformats.org/officeDocument/2006/relationships/slide" Target="/ppt/slides/slide6.xml" Id="R75476bf5b9b74910" /><Relationship Type="http://schemas.openxmlformats.org/officeDocument/2006/relationships/slide" Target="/ppt/slides/slide7.xml" Id="R48fa1f722047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a6063cc3a4b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8a3a04974a86" /><Relationship Type="http://schemas.openxmlformats.org/officeDocument/2006/relationships/theme" Target="/ppt/slideMasters/theme/theme1.xml" Id="R652656fa030546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58a3a0497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86abe6e2242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0a58757c0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0de224fe642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21bf9064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f8ad9f10d42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072adaee04c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20d2adaa04b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WARVIK MEK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WARVIK MEK VERKSTED AS ble etablert [år] og holder til i Flemma.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25 873 202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5 166 232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4 094 964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7 707 902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11 911 181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DEEP C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SMIBEKKEN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KINNABAKKEN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Sørlandsvegen 1540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6637 Flemma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71292236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950 586 397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WARVIK MEK VERKSTED AS</a:t>
            </a:r>
          </a:p>
        </p:txBody>
      </p:sp>
    </p:spTree>
  </p:cSld>
  <p:clrMapOvr>
    <a:masterClrMapping xmlns:a="http://schemas.openxmlformats.org/drawingml/2006/main"/>
  </p:clrMapOvr>
</p:sld>
</file>