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195ce94b4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cbf791a63407b"/>
  </p:sldMasterIdLst>
  <p:sldIdLst>
    <p:sldId xmlns:r="http://schemas.openxmlformats.org/officeDocument/2006/relationships" id="256" r:id="R5986d9b9104c4aec"/>
    <p:sldId xmlns:r="http://schemas.openxmlformats.org/officeDocument/2006/relationships" id="257" r:id="Ra811e891678c4f22"/>
    <p:sldId xmlns:r="http://schemas.openxmlformats.org/officeDocument/2006/relationships" id="258" r:id="Reb97698c52c44ae4"/>
    <p:sldId xmlns:r="http://schemas.openxmlformats.org/officeDocument/2006/relationships" id="259" r:id="R451a6c154046471a"/>
    <p:sldId xmlns:r="http://schemas.openxmlformats.org/officeDocument/2006/relationships" id="260" r:id="R75078495e5c7430a"/>
    <p:sldId xmlns:r="http://schemas.openxmlformats.org/officeDocument/2006/relationships" id="261" r:id="Rc2d7642a017547c0"/>
    <p:sldId xmlns:r="http://schemas.openxmlformats.org/officeDocument/2006/relationships" id="262" r:id="Rb7822940e538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cbf791a63407b" /><Relationship Type="http://schemas.openxmlformats.org/officeDocument/2006/relationships/slide" Target="/ppt/slides/slide1.xml" Id="R5986d9b9104c4aec" /><Relationship Type="http://schemas.openxmlformats.org/officeDocument/2006/relationships/slide" Target="/ppt/slides/slide2.xml" Id="Ra811e891678c4f22" /><Relationship Type="http://schemas.openxmlformats.org/officeDocument/2006/relationships/slide" Target="/ppt/slides/slide3.xml" Id="Reb97698c52c44ae4" /><Relationship Type="http://schemas.openxmlformats.org/officeDocument/2006/relationships/slide" Target="/ppt/slides/slide4.xml" Id="R451a6c154046471a" /><Relationship Type="http://schemas.openxmlformats.org/officeDocument/2006/relationships/slide" Target="/ppt/slides/slide5.xml" Id="R75078495e5c7430a" /><Relationship Type="http://schemas.openxmlformats.org/officeDocument/2006/relationships/slide" Target="/ppt/slides/slide6.xml" Id="Rc2d7642a017547c0" /><Relationship Type="http://schemas.openxmlformats.org/officeDocument/2006/relationships/slide" Target="/ppt/slides/slide7.xml" Id="Rb7822940e538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a94405463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e79a618854ada" /><Relationship Type="http://schemas.openxmlformats.org/officeDocument/2006/relationships/theme" Target="/ppt/slideMasters/theme/theme1.xml" Id="R2689b378dd3e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e79a61885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8e92b9466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7c00b006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72b6f54ea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9e036ba9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74a01b29e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4bb06c10d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a2c0c8acf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SKIBOTNHALLEN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SKIBOTNHALLEN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 IDRETTSLAG  –  74,8 %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STORFJORD KOMMUNE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JOHAN BJØRKLUND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JOHANNES SEPPOLA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SEPPOLA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ANDREAS SOMMERSETH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post@skibotnmarked.no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www.skibotnmarked.no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950 596 996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SKIBOTNHALLEN AS</a:t>
            </a:r>
          </a:p>
        </p:txBody>
      </p:sp>
    </p:spTree>
  </p:cSld>
  <p:clrMapOvr>
    <a:masterClrMapping xmlns:a="http://schemas.openxmlformats.org/drawingml/2006/main"/>
  </p:clrMapOvr>
</p:sld>
</file>