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9c6cab45f24b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8b4aee2dc84193"/>
  </p:sldMasterIdLst>
  <p:sldIdLst>
    <p:sldId xmlns:r="http://schemas.openxmlformats.org/officeDocument/2006/relationships" id="256" r:id="R7ffef293da064900"/>
    <p:sldId xmlns:r="http://schemas.openxmlformats.org/officeDocument/2006/relationships" id="257" r:id="R44c6829ff9dd44e3"/>
    <p:sldId xmlns:r="http://schemas.openxmlformats.org/officeDocument/2006/relationships" id="258" r:id="R9401db9ca4c04a0e"/>
    <p:sldId xmlns:r="http://schemas.openxmlformats.org/officeDocument/2006/relationships" id="259" r:id="Ra5271b19ada9439b"/>
    <p:sldId xmlns:r="http://schemas.openxmlformats.org/officeDocument/2006/relationships" id="260" r:id="R02a1e53cf1394dd8"/>
    <p:sldId xmlns:r="http://schemas.openxmlformats.org/officeDocument/2006/relationships" id="261" r:id="R42c22987fe1a4a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8b4aee2dc84193" /><Relationship Type="http://schemas.openxmlformats.org/officeDocument/2006/relationships/slide" Target="/ppt/slides/slide1.xml" Id="R7ffef293da064900" /><Relationship Type="http://schemas.openxmlformats.org/officeDocument/2006/relationships/slide" Target="/ppt/slides/slide2.xml" Id="R44c6829ff9dd44e3" /><Relationship Type="http://schemas.openxmlformats.org/officeDocument/2006/relationships/slide" Target="/ppt/slides/slide3.xml" Id="R9401db9ca4c04a0e" /><Relationship Type="http://schemas.openxmlformats.org/officeDocument/2006/relationships/slide" Target="/ppt/slides/slide4.xml" Id="Ra5271b19ada9439b" /><Relationship Type="http://schemas.openxmlformats.org/officeDocument/2006/relationships/slide" Target="/ppt/slides/slide5.xml" Id="R02a1e53cf1394dd8" /><Relationship Type="http://schemas.openxmlformats.org/officeDocument/2006/relationships/slide" Target="/ppt/slides/slide6.xml" Id="R42c22987fe1a4a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71c6753f2a4e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23683f0f54e43" /><Relationship Type="http://schemas.openxmlformats.org/officeDocument/2006/relationships/theme" Target="/ppt/slideMasters/theme/theme1.xml" Id="Ra13fe8946b4342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823683f0f54e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27e01c9fb43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b6778c82e4d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ed5ab5b0248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14a4df0a24f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dfcd2d3f143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d7a3b02b541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BODØ INTERIØR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BODØ INTERIØR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BODØ INTERIØR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BODØ INTERIØR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BODØ INTERIØR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BODØ INTERIØR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KJØKKENHUSET BODØ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BRITT EVA JENSEN  –  32,0 %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JENSEN  –  18,0 %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BODØ INTERIØR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Engens vei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8071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950 600 802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BODØ INTERIØR</a:t>
            </a:r>
          </a:p>
        </p:txBody>
      </p:sp>
    </p:spTree>
  </p:cSld>
  <p:clrMapOvr>
    <a:masterClrMapping xmlns:a="http://schemas.openxmlformats.org/drawingml/2006/main"/>
  </p:clrMapOvr>
</p:sld>
</file>