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11433e62aa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ea5e14e774dd0"/>
  </p:sldMasterIdLst>
  <p:sldIdLst>
    <p:sldId xmlns:r="http://schemas.openxmlformats.org/officeDocument/2006/relationships" id="256" r:id="R08aa9fda174249dd"/>
    <p:sldId xmlns:r="http://schemas.openxmlformats.org/officeDocument/2006/relationships" id="257" r:id="R08d7f67cc4464a8d"/>
    <p:sldId xmlns:r="http://schemas.openxmlformats.org/officeDocument/2006/relationships" id="258" r:id="Rc5e09249fc984204"/>
    <p:sldId xmlns:r="http://schemas.openxmlformats.org/officeDocument/2006/relationships" id="259" r:id="Rc0d8a9de60fc4eb1"/>
    <p:sldId xmlns:r="http://schemas.openxmlformats.org/officeDocument/2006/relationships" id="260" r:id="R13c0c92629264fdc"/>
    <p:sldId xmlns:r="http://schemas.openxmlformats.org/officeDocument/2006/relationships" id="261" r:id="R8361af67e9ca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ea5e14e774dd0" /><Relationship Type="http://schemas.openxmlformats.org/officeDocument/2006/relationships/slide" Target="/ppt/slides/slide1.xml" Id="R08aa9fda174249dd" /><Relationship Type="http://schemas.openxmlformats.org/officeDocument/2006/relationships/slide" Target="/ppt/slides/slide2.xml" Id="R08d7f67cc4464a8d" /><Relationship Type="http://schemas.openxmlformats.org/officeDocument/2006/relationships/slide" Target="/ppt/slides/slide3.xml" Id="Rc5e09249fc984204" /><Relationship Type="http://schemas.openxmlformats.org/officeDocument/2006/relationships/slide" Target="/ppt/slides/slide4.xml" Id="Rc0d8a9de60fc4eb1" /><Relationship Type="http://schemas.openxmlformats.org/officeDocument/2006/relationships/slide" Target="/ppt/slides/slide5.xml" Id="R13c0c92629264fdc" /><Relationship Type="http://schemas.openxmlformats.org/officeDocument/2006/relationships/slide" Target="/ppt/slides/slide6.xml" Id="R8361af67e9ca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dd2a404ba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15aa7ae8c4503" /><Relationship Type="http://schemas.openxmlformats.org/officeDocument/2006/relationships/theme" Target="/ppt/slideMasters/theme/theme1.xml" Id="Ra259706aad1b41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715aa7ae8c45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85cf4bf62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5df38652c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90acd177a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d56e6f1484d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4720f552a4a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17dc1aea41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ACTIVUM EIENDOMSMEGLING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ACTIVUM EIENDOMSMEGLING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ACTIVUM EIENDOMSMEGLING BERGEN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ACTIVUM EIENDOMSMEGLING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ACTIVUM EIENDOMSMEGLING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ACTIVUM EIENDOMSMEGLING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ACTIVUM EIENDOMSMEGLING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950 618 019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ACTIVUM EIENDOMSMEGLING BERGEN AS</a:t>
            </a:r>
          </a:p>
        </p:txBody>
      </p:sp>
    </p:spTree>
  </p:cSld>
  <p:clrMapOvr>
    <a:masterClrMapping xmlns:a="http://schemas.openxmlformats.org/drawingml/2006/main"/>
  </p:clrMapOvr>
</p:sld>
</file>