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91b0e55c9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22337099ad4d88"/>
  </p:sldMasterIdLst>
  <p:sldIdLst>
    <p:sldId xmlns:r="http://schemas.openxmlformats.org/officeDocument/2006/relationships" id="256" r:id="Rbf4cb630388a4c73"/>
    <p:sldId xmlns:r="http://schemas.openxmlformats.org/officeDocument/2006/relationships" id="257" r:id="Rb54ec4f3383c4796"/>
    <p:sldId xmlns:r="http://schemas.openxmlformats.org/officeDocument/2006/relationships" id="258" r:id="R1987d392c0874a69"/>
    <p:sldId xmlns:r="http://schemas.openxmlformats.org/officeDocument/2006/relationships" id="259" r:id="R53efabeaaa0241fb"/>
    <p:sldId xmlns:r="http://schemas.openxmlformats.org/officeDocument/2006/relationships" id="260" r:id="Redc5423981b04a00"/>
    <p:sldId xmlns:r="http://schemas.openxmlformats.org/officeDocument/2006/relationships" id="261" r:id="Rdbf6874e49b547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2337099ad4d88" /><Relationship Type="http://schemas.openxmlformats.org/officeDocument/2006/relationships/slide" Target="/ppt/slides/slide1.xml" Id="Rbf4cb630388a4c73" /><Relationship Type="http://schemas.openxmlformats.org/officeDocument/2006/relationships/slide" Target="/ppt/slides/slide2.xml" Id="Rb54ec4f3383c4796" /><Relationship Type="http://schemas.openxmlformats.org/officeDocument/2006/relationships/slide" Target="/ppt/slides/slide3.xml" Id="R1987d392c0874a69" /><Relationship Type="http://schemas.openxmlformats.org/officeDocument/2006/relationships/slide" Target="/ppt/slides/slide4.xml" Id="R53efabeaaa0241fb" /><Relationship Type="http://schemas.openxmlformats.org/officeDocument/2006/relationships/slide" Target="/ppt/slides/slide5.xml" Id="Redc5423981b04a00" /><Relationship Type="http://schemas.openxmlformats.org/officeDocument/2006/relationships/slide" Target="/ppt/slides/slide6.xml" Id="Rdbf6874e49b547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aec6a49b04d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573aca61a4d92" /><Relationship Type="http://schemas.openxmlformats.org/officeDocument/2006/relationships/theme" Target="/ppt/slideMasters/theme/theme1.xml" Id="R1bb25ff8f6be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6573aca61a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c7db61512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634009e8c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d8dc684f9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a757d8300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591f5fb9b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836528598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SPITERSNUTEN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Selvaags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950 627 735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