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f0939725374c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b631b012ac4a15"/>
  </p:sldMasterIdLst>
  <p:sldIdLst>
    <p:sldId xmlns:r="http://schemas.openxmlformats.org/officeDocument/2006/relationships" id="256" r:id="R30c309a424944090"/>
    <p:sldId xmlns:r="http://schemas.openxmlformats.org/officeDocument/2006/relationships" id="257" r:id="Ra0b36cf0ae7d4fa6"/>
    <p:sldId xmlns:r="http://schemas.openxmlformats.org/officeDocument/2006/relationships" id="258" r:id="R235a56bd367145f5"/>
    <p:sldId xmlns:r="http://schemas.openxmlformats.org/officeDocument/2006/relationships" id="259" r:id="R39186bc8d9cd4e3a"/>
    <p:sldId xmlns:r="http://schemas.openxmlformats.org/officeDocument/2006/relationships" id="260" r:id="R302fff899dc54fcd"/>
    <p:sldId xmlns:r="http://schemas.openxmlformats.org/officeDocument/2006/relationships" id="261" r:id="Rfbc312838bc347ca"/>
    <p:sldId xmlns:r="http://schemas.openxmlformats.org/officeDocument/2006/relationships" id="262" r:id="Ra4a9cb62818c4b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b631b012ac4a15" /><Relationship Type="http://schemas.openxmlformats.org/officeDocument/2006/relationships/slide" Target="/ppt/slides/slide1.xml" Id="R30c309a424944090" /><Relationship Type="http://schemas.openxmlformats.org/officeDocument/2006/relationships/slide" Target="/ppt/slides/slide2.xml" Id="Ra0b36cf0ae7d4fa6" /><Relationship Type="http://schemas.openxmlformats.org/officeDocument/2006/relationships/slide" Target="/ppt/slides/slide3.xml" Id="R235a56bd367145f5" /><Relationship Type="http://schemas.openxmlformats.org/officeDocument/2006/relationships/slide" Target="/ppt/slides/slide4.xml" Id="R39186bc8d9cd4e3a" /><Relationship Type="http://schemas.openxmlformats.org/officeDocument/2006/relationships/slide" Target="/ppt/slides/slide5.xml" Id="R302fff899dc54fcd" /><Relationship Type="http://schemas.openxmlformats.org/officeDocument/2006/relationships/slide" Target="/ppt/slides/slide6.xml" Id="Rfbc312838bc347ca" /><Relationship Type="http://schemas.openxmlformats.org/officeDocument/2006/relationships/slide" Target="/ppt/slides/slide7.xml" Id="Ra4a9cb62818c4b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e731a139a4a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3afadbacc46da" /><Relationship Type="http://schemas.openxmlformats.org/officeDocument/2006/relationships/theme" Target="/ppt/slideMasters/theme/theme1.xml" Id="Refdbd73c28ae4b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33afadbacc46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af06e94374e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47bffa87c4c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9246a6dc74c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ccbe8547c44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902a0125d42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196b627994d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ac15aa46847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SPITERSNUTEN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SPITERSNUTEN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6 841 923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38 908 317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 INGRID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OLE JACOB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950 627 735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