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0b79e0c303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efb9954cc4ad9"/>
  </p:sldMasterIdLst>
  <p:sldIdLst>
    <p:sldId xmlns:r="http://schemas.openxmlformats.org/officeDocument/2006/relationships" id="256" r:id="R18e75a4544944548"/>
    <p:sldId xmlns:r="http://schemas.openxmlformats.org/officeDocument/2006/relationships" id="257" r:id="R03e06183ec544dc6"/>
    <p:sldId xmlns:r="http://schemas.openxmlformats.org/officeDocument/2006/relationships" id="258" r:id="R2e1c4ceb75004ac7"/>
    <p:sldId xmlns:r="http://schemas.openxmlformats.org/officeDocument/2006/relationships" id="259" r:id="R5c7c980dd7884d59"/>
    <p:sldId xmlns:r="http://schemas.openxmlformats.org/officeDocument/2006/relationships" id="260" r:id="R601011ca57a64d67"/>
    <p:sldId xmlns:r="http://schemas.openxmlformats.org/officeDocument/2006/relationships" id="261" r:id="R6d4e3af4a909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efb9954cc4ad9" /><Relationship Type="http://schemas.openxmlformats.org/officeDocument/2006/relationships/slide" Target="/ppt/slides/slide1.xml" Id="R18e75a4544944548" /><Relationship Type="http://schemas.openxmlformats.org/officeDocument/2006/relationships/slide" Target="/ppt/slides/slide2.xml" Id="R03e06183ec544dc6" /><Relationship Type="http://schemas.openxmlformats.org/officeDocument/2006/relationships/slide" Target="/ppt/slides/slide3.xml" Id="R2e1c4ceb75004ac7" /><Relationship Type="http://schemas.openxmlformats.org/officeDocument/2006/relationships/slide" Target="/ppt/slides/slide4.xml" Id="R5c7c980dd7884d59" /><Relationship Type="http://schemas.openxmlformats.org/officeDocument/2006/relationships/slide" Target="/ppt/slides/slide5.xml" Id="R601011ca57a64d67" /><Relationship Type="http://schemas.openxmlformats.org/officeDocument/2006/relationships/slide" Target="/ppt/slides/slide6.xml" Id="R6d4e3af4a909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e88bf72d2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fb448081b4025" /><Relationship Type="http://schemas.openxmlformats.org/officeDocument/2006/relationships/theme" Target="/ppt/slideMasters/theme/theme1.xml" Id="Rfb3539b21bdd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fb448081b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02e1b2555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32165248d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78a710842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51d2b3797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ed754e9f2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bd1b69016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CTC BILPARTNER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ctcbil@ctcbil.no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950 663 944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