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78f11202c14f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80d7d5e2614696"/>
  </p:sldMasterIdLst>
  <p:sldIdLst>
    <p:sldId xmlns:r="http://schemas.openxmlformats.org/officeDocument/2006/relationships" id="256" r:id="Rd0accd480339422c"/>
    <p:sldId xmlns:r="http://schemas.openxmlformats.org/officeDocument/2006/relationships" id="257" r:id="R3c42677269df46fc"/>
    <p:sldId xmlns:r="http://schemas.openxmlformats.org/officeDocument/2006/relationships" id="258" r:id="R6e4bcc21f5344618"/>
    <p:sldId xmlns:r="http://schemas.openxmlformats.org/officeDocument/2006/relationships" id="259" r:id="Rd531b10eb0ae445b"/>
    <p:sldId xmlns:r="http://schemas.openxmlformats.org/officeDocument/2006/relationships" id="260" r:id="R324bff9da4754ed4"/>
    <p:sldId xmlns:r="http://schemas.openxmlformats.org/officeDocument/2006/relationships" id="261" r:id="Rccd62a8e099549c9"/>
    <p:sldId xmlns:r="http://schemas.openxmlformats.org/officeDocument/2006/relationships" id="262" r:id="Rf2619d4ddef147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0d7d5e2614696" /><Relationship Type="http://schemas.openxmlformats.org/officeDocument/2006/relationships/slide" Target="/ppt/slides/slide1.xml" Id="Rd0accd480339422c" /><Relationship Type="http://schemas.openxmlformats.org/officeDocument/2006/relationships/slide" Target="/ppt/slides/slide2.xml" Id="R3c42677269df46fc" /><Relationship Type="http://schemas.openxmlformats.org/officeDocument/2006/relationships/slide" Target="/ppt/slides/slide3.xml" Id="R6e4bcc21f5344618" /><Relationship Type="http://schemas.openxmlformats.org/officeDocument/2006/relationships/slide" Target="/ppt/slides/slide4.xml" Id="Rd531b10eb0ae445b" /><Relationship Type="http://schemas.openxmlformats.org/officeDocument/2006/relationships/slide" Target="/ppt/slides/slide5.xml" Id="R324bff9da4754ed4" /><Relationship Type="http://schemas.openxmlformats.org/officeDocument/2006/relationships/slide" Target="/ppt/slides/slide6.xml" Id="Rccd62a8e099549c9" /><Relationship Type="http://schemas.openxmlformats.org/officeDocument/2006/relationships/slide" Target="/ppt/slides/slide7.xml" Id="Rf2619d4ddef147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486e69ab441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7d274003249cc" /><Relationship Type="http://schemas.openxmlformats.org/officeDocument/2006/relationships/theme" Target="/ppt/slideMasters/theme/theme1.xml" Id="R4aa1b4063ba843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f7d274003249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36d631fe349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d475d7e3c43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084dabb424c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3c6b9f8f744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1cfd2641547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d8c9e84184b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26eff35a840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CTC BILPARTNER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CTC BILPARTNER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CTC BILPARTNER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CTC BILPARTNER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CTC BILPARTNER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CTC BILPARTNER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137 081 863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3 471 951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3 444 657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17 881 840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44 163 008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CTC BILPARTNER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MACO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CTC BILPARTNER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ctcbil@ctcbil.no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950 663 944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CTC BILPARTNER AS</a:t>
            </a:r>
          </a:p>
        </p:txBody>
      </p:sp>
    </p:spTree>
  </p:cSld>
  <p:clrMapOvr>
    <a:masterClrMapping xmlns:a="http://schemas.openxmlformats.org/drawingml/2006/main"/>
  </p:clrMapOvr>
</p:sld>
</file>