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b64cded42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812ba7b6440c6"/>
  </p:sldMasterIdLst>
  <p:sldIdLst>
    <p:sldId xmlns:r="http://schemas.openxmlformats.org/officeDocument/2006/relationships" id="256" r:id="R4a13877f90414347"/>
    <p:sldId xmlns:r="http://schemas.openxmlformats.org/officeDocument/2006/relationships" id="257" r:id="R4590e4a5f9ac40e2"/>
    <p:sldId xmlns:r="http://schemas.openxmlformats.org/officeDocument/2006/relationships" id="258" r:id="R5cbf372113494c70"/>
    <p:sldId xmlns:r="http://schemas.openxmlformats.org/officeDocument/2006/relationships" id="259" r:id="Rdef54980fbab4802"/>
    <p:sldId xmlns:r="http://schemas.openxmlformats.org/officeDocument/2006/relationships" id="260" r:id="Rc957d0dcf2e64e88"/>
    <p:sldId xmlns:r="http://schemas.openxmlformats.org/officeDocument/2006/relationships" id="261" r:id="Rb2217885e0fb4e1d"/>
    <p:sldId xmlns:r="http://schemas.openxmlformats.org/officeDocument/2006/relationships" id="262" r:id="R0d0bc003c23f4a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812ba7b6440c6" /><Relationship Type="http://schemas.openxmlformats.org/officeDocument/2006/relationships/slide" Target="/ppt/slides/slide1.xml" Id="R4a13877f90414347" /><Relationship Type="http://schemas.openxmlformats.org/officeDocument/2006/relationships/slide" Target="/ppt/slides/slide2.xml" Id="R4590e4a5f9ac40e2" /><Relationship Type="http://schemas.openxmlformats.org/officeDocument/2006/relationships/slide" Target="/ppt/slides/slide3.xml" Id="R5cbf372113494c70" /><Relationship Type="http://schemas.openxmlformats.org/officeDocument/2006/relationships/slide" Target="/ppt/slides/slide4.xml" Id="Rdef54980fbab4802" /><Relationship Type="http://schemas.openxmlformats.org/officeDocument/2006/relationships/slide" Target="/ppt/slides/slide5.xml" Id="Rc957d0dcf2e64e88" /><Relationship Type="http://schemas.openxmlformats.org/officeDocument/2006/relationships/slide" Target="/ppt/slides/slide6.xml" Id="Rb2217885e0fb4e1d" /><Relationship Type="http://schemas.openxmlformats.org/officeDocument/2006/relationships/slide" Target="/ppt/slides/slide7.xml" Id="R0d0bc003c23f4a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805585030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cc09dc5854b23" /><Relationship Type="http://schemas.openxmlformats.org/officeDocument/2006/relationships/theme" Target="/ppt/slideMasters/theme/theme1.xml" Id="R24b02b3f2fe0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cc09dc585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e8729322b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92f92fa4a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89e5401eb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28b6fb3f0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11a3047f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4d7a35af445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73ba6a8a0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SANNA BRØNMO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 BRØNMO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5 021 664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3 979 973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6 797 460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AAKERØY OLSEN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BØRRE OLSEN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950 681 187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