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d5e4680cf84e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1b64c7ceab4865"/>
  </p:sldMasterIdLst>
  <p:sldIdLst>
    <p:sldId xmlns:r="http://schemas.openxmlformats.org/officeDocument/2006/relationships" id="256" r:id="R6883fbafad6844f2"/>
    <p:sldId xmlns:r="http://schemas.openxmlformats.org/officeDocument/2006/relationships" id="257" r:id="Ra12fb5e4209d4975"/>
    <p:sldId xmlns:r="http://schemas.openxmlformats.org/officeDocument/2006/relationships" id="258" r:id="R213810fe8d1d4810"/>
    <p:sldId xmlns:r="http://schemas.openxmlformats.org/officeDocument/2006/relationships" id="259" r:id="R9d12093334614e36"/>
    <p:sldId xmlns:r="http://schemas.openxmlformats.org/officeDocument/2006/relationships" id="260" r:id="Rb364072ad4e146e2"/>
    <p:sldId xmlns:r="http://schemas.openxmlformats.org/officeDocument/2006/relationships" id="261" r:id="Rf174f0d57d6244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b64c7ceab4865" /><Relationship Type="http://schemas.openxmlformats.org/officeDocument/2006/relationships/slide" Target="/ppt/slides/slide1.xml" Id="R6883fbafad6844f2" /><Relationship Type="http://schemas.openxmlformats.org/officeDocument/2006/relationships/slide" Target="/ppt/slides/slide2.xml" Id="Ra12fb5e4209d4975" /><Relationship Type="http://schemas.openxmlformats.org/officeDocument/2006/relationships/slide" Target="/ppt/slides/slide3.xml" Id="R213810fe8d1d4810" /><Relationship Type="http://schemas.openxmlformats.org/officeDocument/2006/relationships/slide" Target="/ppt/slides/slide4.xml" Id="R9d12093334614e36" /><Relationship Type="http://schemas.openxmlformats.org/officeDocument/2006/relationships/slide" Target="/ppt/slides/slide5.xml" Id="Rb364072ad4e146e2" /><Relationship Type="http://schemas.openxmlformats.org/officeDocument/2006/relationships/slide" Target="/ppt/slides/slide6.xml" Id="Rf174f0d57d6244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968ab05d84b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7588c6f854c58" /><Relationship Type="http://schemas.openxmlformats.org/officeDocument/2006/relationships/theme" Target="/ppt/slideMasters/theme/theme1.xml" Id="R3bf5dfee950745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07588c6f854c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8763e52b84b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c221b492f49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f372370f64e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de83154b3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c2202c9374b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4520a61a640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LYNVERNKONSULENTEN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LYNVERNKONSULENTEN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LYNVERNKONSULENTEN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LYNVERNKONSULENTEN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LYNVERNKONSULENTEN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LYNVERNKONSULENTEN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NORTELCO BRAADLAND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LYNVERNKONSULENTEN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950 691 964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LYNVERNKONSULENTEN AS</a:t>
            </a:r>
          </a:p>
        </p:txBody>
      </p:sp>
    </p:spTree>
  </p:cSld>
  <p:clrMapOvr>
    <a:masterClrMapping xmlns:a="http://schemas.openxmlformats.org/drawingml/2006/main"/>
  </p:clrMapOvr>
</p:sld>
</file>