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1593c4aab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f28bcae424cc5"/>
  </p:sldMasterIdLst>
  <p:sldIdLst>
    <p:sldId xmlns:r="http://schemas.openxmlformats.org/officeDocument/2006/relationships" id="256" r:id="R6c229b53e7214431"/>
    <p:sldId xmlns:r="http://schemas.openxmlformats.org/officeDocument/2006/relationships" id="257" r:id="R05ff04993de141b2"/>
    <p:sldId xmlns:r="http://schemas.openxmlformats.org/officeDocument/2006/relationships" id="258" r:id="R1d523a6656504c7d"/>
    <p:sldId xmlns:r="http://schemas.openxmlformats.org/officeDocument/2006/relationships" id="259" r:id="R524a38aca6da4796"/>
    <p:sldId xmlns:r="http://schemas.openxmlformats.org/officeDocument/2006/relationships" id="260" r:id="Rbf1c994bd601446b"/>
    <p:sldId xmlns:r="http://schemas.openxmlformats.org/officeDocument/2006/relationships" id="261" r:id="R54b08d86ff14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f28bcae424cc5" /><Relationship Type="http://schemas.openxmlformats.org/officeDocument/2006/relationships/slide" Target="/ppt/slides/slide1.xml" Id="R6c229b53e7214431" /><Relationship Type="http://schemas.openxmlformats.org/officeDocument/2006/relationships/slide" Target="/ppt/slides/slide2.xml" Id="R05ff04993de141b2" /><Relationship Type="http://schemas.openxmlformats.org/officeDocument/2006/relationships/slide" Target="/ppt/slides/slide3.xml" Id="R1d523a6656504c7d" /><Relationship Type="http://schemas.openxmlformats.org/officeDocument/2006/relationships/slide" Target="/ppt/slides/slide4.xml" Id="R524a38aca6da4796" /><Relationship Type="http://schemas.openxmlformats.org/officeDocument/2006/relationships/slide" Target="/ppt/slides/slide5.xml" Id="Rbf1c994bd601446b" /><Relationship Type="http://schemas.openxmlformats.org/officeDocument/2006/relationships/slide" Target="/ppt/slides/slide6.xml" Id="R54b08d86ff14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f60347e4e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d7136c094874" /><Relationship Type="http://schemas.openxmlformats.org/officeDocument/2006/relationships/theme" Target="/ppt/slideMasters/theme/theme1.xml" Id="R4dfa06a1112c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8d7136c09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89efb8fe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43317abf5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14ca9eb5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3a46b9a4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225a51647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e861d99c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