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c1db53e0b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47d9272e4486f"/>
  </p:sldMasterIdLst>
  <p:sldIdLst>
    <p:sldId xmlns:r="http://schemas.openxmlformats.org/officeDocument/2006/relationships" id="256" r:id="R6f1b5863fe724290"/>
    <p:sldId xmlns:r="http://schemas.openxmlformats.org/officeDocument/2006/relationships" id="257" r:id="Ra5f647ba09e14e77"/>
    <p:sldId xmlns:r="http://schemas.openxmlformats.org/officeDocument/2006/relationships" id="258" r:id="R1184474198354c28"/>
    <p:sldId xmlns:r="http://schemas.openxmlformats.org/officeDocument/2006/relationships" id="259" r:id="Rad837a0f4bc64bab"/>
    <p:sldId xmlns:r="http://schemas.openxmlformats.org/officeDocument/2006/relationships" id="260" r:id="R9fe0d69530514f5c"/>
    <p:sldId xmlns:r="http://schemas.openxmlformats.org/officeDocument/2006/relationships" id="261" r:id="Raf0ccac15a994c05"/>
    <p:sldId xmlns:r="http://schemas.openxmlformats.org/officeDocument/2006/relationships" id="262" r:id="Rde039c144145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47d9272e4486f" /><Relationship Type="http://schemas.openxmlformats.org/officeDocument/2006/relationships/slide" Target="/ppt/slides/slide1.xml" Id="R6f1b5863fe724290" /><Relationship Type="http://schemas.openxmlformats.org/officeDocument/2006/relationships/slide" Target="/ppt/slides/slide2.xml" Id="Ra5f647ba09e14e77" /><Relationship Type="http://schemas.openxmlformats.org/officeDocument/2006/relationships/slide" Target="/ppt/slides/slide3.xml" Id="R1184474198354c28" /><Relationship Type="http://schemas.openxmlformats.org/officeDocument/2006/relationships/slide" Target="/ppt/slides/slide4.xml" Id="Rad837a0f4bc64bab" /><Relationship Type="http://schemas.openxmlformats.org/officeDocument/2006/relationships/slide" Target="/ppt/slides/slide5.xml" Id="R9fe0d69530514f5c" /><Relationship Type="http://schemas.openxmlformats.org/officeDocument/2006/relationships/slide" Target="/ppt/slides/slide6.xml" Id="Raf0ccac15a994c05" /><Relationship Type="http://schemas.openxmlformats.org/officeDocument/2006/relationships/slide" Target="/ppt/slides/slide7.xml" Id="Rde039c144145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8709f79b8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e36a8e0a439b" /><Relationship Type="http://schemas.openxmlformats.org/officeDocument/2006/relationships/theme" Target="/ppt/slideMasters/theme/theme1.xml" Id="Rea827ee69a62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fe36a8e0a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7897b9b9e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d7a148d3b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c4466f68d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3fe5cd9c4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6a638d9b5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88e35c7e8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cd9449f05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KJELL TORE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ANDERS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ANITA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KÅRE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