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3a7eb350e44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34e1c93de4a29"/>
  </p:sldMasterIdLst>
  <p:sldIdLst>
    <p:sldId xmlns:r="http://schemas.openxmlformats.org/officeDocument/2006/relationships" id="256" r:id="R3696c2f2e46843b5"/>
    <p:sldId xmlns:r="http://schemas.openxmlformats.org/officeDocument/2006/relationships" id="257" r:id="Rb65db36b67114a5e"/>
    <p:sldId xmlns:r="http://schemas.openxmlformats.org/officeDocument/2006/relationships" id="258" r:id="R0a36b65efb6c460f"/>
    <p:sldId xmlns:r="http://schemas.openxmlformats.org/officeDocument/2006/relationships" id="259" r:id="Rd2f120d2c2374f0e"/>
    <p:sldId xmlns:r="http://schemas.openxmlformats.org/officeDocument/2006/relationships" id="260" r:id="Rc636c45ec60a40c7"/>
    <p:sldId xmlns:r="http://schemas.openxmlformats.org/officeDocument/2006/relationships" id="261" r:id="R233a051204de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34e1c93de4a29" /><Relationship Type="http://schemas.openxmlformats.org/officeDocument/2006/relationships/slide" Target="/ppt/slides/slide1.xml" Id="R3696c2f2e46843b5" /><Relationship Type="http://schemas.openxmlformats.org/officeDocument/2006/relationships/slide" Target="/ppt/slides/slide2.xml" Id="Rb65db36b67114a5e" /><Relationship Type="http://schemas.openxmlformats.org/officeDocument/2006/relationships/slide" Target="/ppt/slides/slide3.xml" Id="R0a36b65efb6c460f" /><Relationship Type="http://schemas.openxmlformats.org/officeDocument/2006/relationships/slide" Target="/ppt/slides/slide4.xml" Id="Rd2f120d2c2374f0e" /><Relationship Type="http://schemas.openxmlformats.org/officeDocument/2006/relationships/slide" Target="/ppt/slides/slide5.xml" Id="Rc636c45ec60a40c7" /><Relationship Type="http://schemas.openxmlformats.org/officeDocument/2006/relationships/slide" Target="/ppt/slides/slide6.xml" Id="R233a051204de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7c17addeb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d51310e2415e" /><Relationship Type="http://schemas.openxmlformats.org/officeDocument/2006/relationships/theme" Target="/ppt/slideMasters/theme/theme1.xml" Id="R61ae51ed1bca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2d51310e2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d84f80c084b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0e771d94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2ec39c35b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59a2286f9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46909c16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fa9acd898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HOLTAN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MANAGEMENT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GUNN TORILD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950 698 799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MANAGEMENT AS</a:t>
            </a:r>
          </a:p>
        </p:txBody>
      </p:sp>
    </p:spTree>
  </p:cSld>
  <p:clrMapOvr>
    <a:masterClrMapping xmlns:a="http://schemas.openxmlformats.org/drawingml/2006/main"/>
  </p:clrMapOvr>
</p:sld>
</file>