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fdc2dc62c94e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52cada76fd4376"/>
  </p:sldMasterIdLst>
  <p:sldIdLst>
    <p:sldId xmlns:r="http://schemas.openxmlformats.org/officeDocument/2006/relationships" id="256" r:id="Rf2007ae9f985438d"/>
    <p:sldId xmlns:r="http://schemas.openxmlformats.org/officeDocument/2006/relationships" id="257" r:id="Rbb573f8f68a249a8"/>
    <p:sldId xmlns:r="http://schemas.openxmlformats.org/officeDocument/2006/relationships" id="258" r:id="R39f6be6a95bc4129"/>
    <p:sldId xmlns:r="http://schemas.openxmlformats.org/officeDocument/2006/relationships" id="259" r:id="Rcf20e619cf3348c6"/>
    <p:sldId xmlns:r="http://schemas.openxmlformats.org/officeDocument/2006/relationships" id="260" r:id="R925b164de3624ceb"/>
    <p:sldId xmlns:r="http://schemas.openxmlformats.org/officeDocument/2006/relationships" id="261" r:id="R41d84d72a5b04b76"/>
    <p:sldId xmlns:r="http://schemas.openxmlformats.org/officeDocument/2006/relationships" id="262" r:id="Rd12b31168cba4a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52cada76fd4376" /><Relationship Type="http://schemas.openxmlformats.org/officeDocument/2006/relationships/slide" Target="/ppt/slides/slide1.xml" Id="Rf2007ae9f985438d" /><Relationship Type="http://schemas.openxmlformats.org/officeDocument/2006/relationships/slide" Target="/ppt/slides/slide2.xml" Id="Rbb573f8f68a249a8" /><Relationship Type="http://schemas.openxmlformats.org/officeDocument/2006/relationships/slide" Target="/ppt/slides/slide3.xml" Id="R39f6be6a95bc4129" /><Relationship Type="http://schemas.openxmlformats.org/officeDocument/2006/relationships/slide" Target="/ppt/slides/slide4.xml" Id="Rcf20e619cf3348c6" /><Relationship Type="http://schemas.openxmlformats.org/officeDocument/2006/relationships/slide" Target="/ppt/slides/slide5.xml" Id="R925b164de3624ceb" /><Relationship Type="http://schemas.openxmlformats.org/officeDocument/2006/relationships/slide" Target="/ppt/slides/slide6.xml" Id="R41d84d72a5b04b76" /><Relationship Type="http://schemas.openxmlformats.org/officeDocument/2006/relationships/slide" Target="/ppt/slides/slide7.xml" Id="Rd12b31168cba4a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b3002edaca4c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e68110b2d42a5" /><Relationship Type="http://schemas.openxmlformats.org/officeDocument/2006/relationships/theme" Target="/ppt/slideMasters/theme/theme1.xml" Id="Raf31b937b9fa4a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5e68110b2d42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be34fa6e440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1bcde9d1541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70cf73a4c4f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ed2d1400f4c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52c449bc84a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73d388b0149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47b7fc94246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WILSON SHIP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WILSON SHIP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WILSON SHIP MANAGEMENT AS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WILSON SHIP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WILSON SHIP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WILSON SHIP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8 985 404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155 044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636 151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38 862 556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WILSON SHIP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WILSON MANAGEMENT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WILSON SHIP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135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5160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82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shipmanagement@wilsonship.no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950 700 939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WILSON SHIP MANAGEMENT AS</a:t>
            </a:r>
          </a:p>
        </p:txBody>
      </p:sp>
    </p:spTree>
  </p:cSld>
  <p:clrMapOvr>
    <a:masterClrMapping xmlns:a="http://schemas.openxmlformats.org/drawingml/2006/main"/>
  </p:clrMapOvr>
</p:sld>
</file>