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ade36bb66d74af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f56e7341ba047c0"/>
  </p:sldMasterIdLst>
  <p:sldIdLst>
    <p:sldId xmlns:r="http://schemas.openxmlformats.org/officeDocument/2006/relationships" id="256" r:id="R69db9212078e40b9"/>
    <p:sldId xmlns:r="http://schemas.openxmlformats.org/officeDocument/2006/relationships" id="257" r:id="Rc9bbcb52b6f3419c"/>
    <p:sldId xmlns:r="http://schemas.openxmlformats.org/officeDocument/2006/relationships" id="258" r:id="R0cdfca24cfb74fc5"/>
    <p:sldId xmlns:r="http://schemas.openxmlformats.org/officeDocument/2006/relationships" id="259" r:id="R6443f02a4ef84f57"/>
    <p:sldId xmlns:r="http://schemas.openxmlformats.org/officeDocument/2006/relationships" id="260" r:id="R48710381902c4f5e"/>
    <p:sldId xmlns:r="http://schemas.openxmlformats.org/officeDocument/2006/relationships" id="261" r:id="Rbe9f2c64d39b42e4"/>
    <p:sldId xmlns:r="http://schemas.openxmlformats.org/officeDocument/2006/relationships" id="262" r:id="Rcbebf51f2411446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56e7341ba047c0" /><Relationship Type="http://schemas.openxmlformats.org/officeDocument/2006/relationships/slide" Target="/ppt/slides/slide1.xml" Id="R69db9212078e40b9" /><Relationship Type="http://schemas.openxmlformats.org/officeDocument/2006/relationships/slide" Target="/ppt/slides/slide2.xml" Id="Rc9bbcb52b6f3419c" /><Relationship Type="http://schemas.openxmlformats.org/officeDocument/2006/relationships/slide" Target="/ppt/slides/slide3.xml" Id="R0cdfca24cfb74fc5" /><Relationship Type="http://schemas.openxmlformats.org/officeDocument/2006/relationships/slide" Target="/ppt/slides/slide4.xml" Id="R6443f02a4ef84f57" /><Relationship Type="http://schemas.openxmlformats.org/officeDocument/2006/relationships/slide" Target="/ppt/slides/slide5.xml" Id="R48710381902c4f5e" /><Relationship Type="http://schemas.openxmlformats.org/officeDocument/2006/relationships/slide" Target="/ppt/slides/slide6.xml" Id="Rbe9f2c64d39b42e4" /><Relationship Type="http://schemas.openxmlformats.org/officeDocument/2006/relationships/slide" Target="/ppt/slides/slide7.xml" Id="Rcbebf51f2411446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b642527ad54f4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361ef6c75c4862" /><Relationship Type="http://schemas.openxmlformats.org/officeDocument/2006/relationships/theme" Target="/ppt/slideMasters/theme/theme1.xml" Id="R0d3796fe25c54a4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6361ef6c75c486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23cdd60e75461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4d4257433c4df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0fb68e6752406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6b8536926c41c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1cbe922ce84f8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709ce722e9446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72464ce2ea4f0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RANDI MARIE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RANDI MARIE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RANDI MARIE AS ble etablert [år] og holder til i Kamøyvær.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RANDI MARIE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RANDI MARIE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RANDI MARIE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3 195 690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360 283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203 018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10 205 763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15 212 705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RANDI MARIE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 IVAN PETTERSEN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RANDI MARIE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Sjøveien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9762 Kamøyvær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950 701 366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RANDI MARIE AS</a:t>
            </a:r>
          </a:p>
        </p:txBody>
      </p:sp>
    </p:spTree>
  </p:cSld>
  <p:clrMapOvr>
    <a:masterClrMapping xmlns:a="http://schemas.openxmlformats.org/drawingml/2006/main"/>
  </p:clrMapOvr>
</p:sld>
</file>