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23f2f4a45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1a4b2679141b6"/>
  </p:sldMasterIdLst>
  <p:sldIdLst>
    <p:sldId xmlns:r="http://schemas.openxmlformats.org/officeDocument/2006/relationships" id="256" r:id="Re98fa358f2744fe4"/>
    <p:sldId xmlns:r="http://schemas.openxmlformats.org/officeDocument/2006/relationships" id="257" r:id="R9348f3e72b5a4024"/>
    <p:sldId xmlns:r="http://schemas.openxmlformats.org/officeDocument/2006/relationships" id="258" r:id="R5c6d510df8904605"/>
    <p:sldId xmlns:r="http://schemas.openxmlformats.org/officeDocument/2006/relationships" id="259" r:id="R076487060ff64f05"/>
    <p:sldId xmlns:r="http://schemas.openxmlformats.org/officeDocument/2006/relationships" id="260" r:id="R776125c09bb34964"/>
    <p:sldId xmlns:r="http://schemas.openxmlformats.org/officeDocument/2006/relationships" id="261" r:id="R977e34f592c4401d"/>
    <p:sldId xmlns:r="http://schemas.openxmlformats.org/officeDocument/2006/relationships" id="262" r:id="R9172aaacdb59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1a4b2679141b6" /><Relationship Type="http://schemas.openxmlformats.org/officeDocument/2006/relationships/slide" Target="/ppt/slides/slide1.xml" Id="Re98fa358f2744fe4" /><Relationship Type="http://schemas.openxmlformats.org/officeDocument/2006/relationships/slide" Target="/ppt/slides/slide2.xml" Id="R9348f3e72b5a4024" /><Relationship Type="http://schemas.openxmlformats.org/officeDocument/2006/relationships/slide" Target="/ppt/slides/slide3.xml" Id="R5c6d510df8904605" /><Relationship Type="http://schemas.openxmlformats.org/officeDocument/2006/relationships/slide" Target="/ppt/slides/slide4.xml" Id="R076487060ff64f05" /><Relationship Type="http://schemas.openxmlformats.org/officeDocument/2006/relationships/slide" Target="/ppt/slides/slide5.xml" Id="R776125c09bb34964" /><Relationship Type="http://schemas.openxmlformats.org/officeDocument/2006/relationships/slide" Target="/ppt/slides/slide6.xml" Id="R977e34f592c4401d" /><Relationship Type="http://schemas.openxmlformats.org/officeDocument/2006/relationships/slide" Target="/ppt/slides/slide7.xml" Id="R9172aaacdb59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fbe619308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06610fe44fd7" /><Relationship Type="http://schemas.openxmlformats.org/officeDocument/2006/relationships/theme" Target="/ppt/slideMasters/theme/theme1.xml" Id="R79647be9da10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306610fe4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8c4e1816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4d4c16f4d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bc2f1a9c747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045c03663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6747b5607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346f7aa7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e09f5a592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 REGNSKAPSSERVICE AS ble etablert [år] og holder til i Austafjord.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3 944 904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VIPLAST AS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KIRKEBY-GARSTAD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OVEN GRAVSETH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ANTON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OLIVIA HORSENG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Garstadveien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7924 Austafjord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24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