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99c5014fd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f80ce93a64751"/>
  </p:sldMasterIdLst>
  <p:sldIdLst>
    <p:sldId xmlns:r="http://schemas.openxmlformats.org/officeDocument/2006/relationships" id="256" r:id="Rab94e4fae435418e"/>
    <p:sldId xmlns:r="http://schemas.openxmlformats.org/officeDocument/2006/relationships" id="257" r:id="R39dec43ce6874127"/>
    <p:sldId xmlns:r="http://schemas.openxmlformats.org/officeDocument/2006/relationships" id="258" r:id="Rf4c60be013074840"/>
    <p:sldId xmlns:r="http://schemas.openxmlformats.org/officeDocument/2006/relationships" id="259" r:id="R8d50fbd902794ec9"/>
    <p:sldId xmlns:r="http://schemas.openxmlformats.org/officeDocument/2006/relationships" id="260" r:id="Rb25ce40ee75d47cf"/>
    <p:sldId xmlns:r="http://schemas.openxmlformats.org/officeDocument/2006/relationships" id="261" r:id="R6645587c3a8e4187"/>
    <p:sldId xmlns:r="http://schemas.openxmlformats.org/officeDocument/2006/relationships" id="262" r:id="R95f95229d66f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f80ce93a64751" /><Relationship Type="http://schemas.openxmlformats.org/officeDocument/2006/relationships/slide" Target="/ppt/slides/slide1.xml" Id="Rab94e4fae435418e" /><Relationship Type="http://schemas.openxmlformats.org/officeDocument/2006/relationships/slide" Target="/ppt/slides/slide2.xml" Id="R39dec43ce6874127" /><Relationship Type="http://schemas.openxmlformats.org/officeDocument/2006/relationships/slide" Target="/ppt/slides/slide3.xml" Id="Rf4c60be013074840" /><Relationship Type="http://schemas.openxmlformats.org/officeDocument/2006/relationships/slide" Target="/ppt/slides/slide4.xml" Id="R8d50fbd902794ec9" /><Relationship Type="http://schemas.openxmlformats.org/officeDocument/2006/relationships/slide" Target="/ppt/slides/slide5.xml" Id="Rb25ce40ee75d47cf" /><Relationship Type="http://schemas.openxmlformats.org/officeDocument/2006/relationships/slide" Target="/ppt/slides/slide6.xml" Id="R6645587c3a8e4187" /><Relationship Type="http://schemas.openxmlformats.org/officeDocument/2006/relationships/slide" Target="/ppt/slides/slide7.xml" Id="R95f95229d66f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1bc238696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b9967b3ed4aca" /><Relationship Type="http://schemas.openxmlformats.org/officeDocument/2006/relationships/theme" Target="/ppt/slideMasters/theme/theme1.xml" Id="R6bff504d3bfe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b9967b3ed4a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87cd595cf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2e36e7ee6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a5ce24302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11c90045a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c12fe756a43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d24c6615b4f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3ea241d6d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GINCO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373 897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8 961 123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9 346 351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BRITA JOHANSEN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KJELL JOHANSEN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 BENTE JOHANSEN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HASSELBERG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ginco@online.no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950 725 095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GINCO AS</a:t>
            </a:r>
          </a:p>
        </p:txBody>
      </p:sp>
    </p:spTree>
  </p:cSld>
  <p:clrMapOvr>
    <a:masterClrMapping xmlns:a="http://schemas.openxmlformats.org/drawingml/2006/main"/>
  </p:clrMapOvr>
</p:sld>
</file>