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84fee514a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eb77423d44798"/>
  </p:sldMasterIdLst>
  <p:sldIdLst>
    <p:sldId xmlns:r="http://schemas.openxmlformats.org/officeDocument/2006/relationships" id="256" r:id="Ra309bdc2975c44db"/>
    <p:sldId xmlns:r="http://schemas.openxmlformats.org/officeDocument/2006/relationships" id="257" r:id="R40089f4792b74357"/>
    <p:sldId xmlns:r="http://schemas.openxmlformats.org/officeDocument/2006/relationships" id="258" r:id="R342995872b64469e"/>
    <p:sldId xmlns:r="http://schemas.openxmlformats.org/officeDocument/2006/relationships" id="259" r:id="R860e21ce8e2543d9"/>
    <p:sldId xmlns:r="http://schemas.openxmlformats.org/officeDocument/2006/relationships" id="260" r:id="R39566a360e5e4ba2"/>
    <p:sldId xmlns:r="http://schemas.openxmlformats.org/officeDocument/2006/relationships" id="261" r:id="R308919ea2501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eb77423d44798" /><Relationship Type="http://schemas.openxmlformats.org/officeDocument/2006/relationships/slide" Target="/ppt/slides/slide1.xml" Id="Ra309bdc2975c44db" /><Relationship Type="http://schemas.openxmlformats.org/officeDocument/2006/relationships/slide" Target="/ppt/slides/slide2.xml" Id="R40089f4792b74357" /><Relationship Type="http://schemas.openxmlformats.org/officeDocument/2006/relationships/slide" Target="/ppt/slides/slide3.xml" Id="R342995872b64469e" /><Relationship Type="http://schemas.openxmlformats.org/officeDocument/2006/relationships/slide" Target="/ppt/slides/slide4.xml" Id="R860e21ce8e2543d9" /><Relationship Type="http://schemas.openxmlformats.org/officeDocument/2006/relationships/slide" Target="/ppt/slides/slide5.xml" Id="R39566a360e5e4ba2" /><Relationship Type="http://schemas.openxmlformats.org/officeDocument/2006/relationships/slide" Target="/ppt/slides/slide6.xml" Id="R308919ea2501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1241d3cf6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756c2e6724a58" /><Relationship Type="http://schemas.openxmlformats.org/officeDocument/2006/relationships/theme" Target="/ppt/slideMasters/theme/theme1.xml" Id="R78f05ffe489c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3756c2e6724a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d5374380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a81a29f724f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dc7cec720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b765bb04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bc80efc9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c05941aa544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CRANE NORWAY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14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post@ncmidt-norge.com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www.cranenorway.com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950 730 803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MIDT-NORGE AS</a:t>
            </a:r>
          </a:p>
        </p:txBody>
      </p:sp>
    </p:spTree>
  </p:cSld>
  <p:clrMapOvr>
    <a:masterClrMapping xmlns:a="http://schemas.openxmlformats.org/drawingml/2006/main"/>
  </p:clrMapOvr>
</p:sld>
</file>