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08a273e4cc4d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2d3fc97f7e4e8c"/>
  </p:sldMasterIdLst>
  <p:sldIdLst>
    <p:sldId xmlns:r="http://schemas.openxmlformats.org/officeDocument/2006/relationships" id="256" r:id="Rddbbf3b890bd4933"/>
    <p:sldId xmlns:r="http://schemas.openxmlformats.org/officeDocument/2006/relationships" id="257" r:id="R671f212ec23e437b"/>
    <p:sldId xmlns:r="http://schemas.openxmlformats.org/officeDocument/2006/relationships" id="258" r:id="Rfb502bba6ccb4372"/>
    <p:sldId xmlns:r="http://schemas.openxmlformats.org/officeDocument/2006/relationships" id="259" r:id="Rbdc494bc64a74410"/>
    <p:sldId xmlns:r="http://schemas.openxmlformats.org/officeDocument/2006/relationships" id="260" r:id="R7717273ecec841b4"/>
    <p:sldId xmlns:r="http://schemas.openxmlformats.org/officeDocument/2006/relationships" id="261" r:id="R0c8a00028d43414e"/>
    <p:sldId xmlns:r="http://schemas.openxmlformats.org/officeDocument/2006/relationships" id="262" r:id="R6d0916b5549645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2d3fc97f7e4e8c" /><Relationship Type="http://schemas.openxmlformats.org/officeDocument/2006/relationships/slide" Target="/ppt/slides/slide1.xml" Id="Rddbbf3b890bd4933" /><Relationship Type="http://schemas.openxmlformats.org/officeDocument/2006/relationships/slide" Target="/ppt/slides/slide2.xml" Id="R671f212ec23e437b" /><Relationship Type="http://schemas.openxmlformats.org/officeDocument/2006/relationships/slide" Target="/ppt/slides/slide3.xml" Id="Rfb502bba6ccb4372" /><Relationship Type="http://schemas.openxmlformats.org/officeDocument/2006/relationships/slide" Target="/ppt/slides/slide4.xml" Id="Rbdc494bc64a74410" /><Relationship Type="http://schemas.openxmlformats.org/officeDocument/2006/relationships/slide" Target="/ppt/slides/slide5.xml" Id="R7717273ecec841b4" /><Relationship Type="http://schemas.openxmlformats.org/officeDocument/2006/relationships/slide" Target="/ppt/slides/slide6.xml" Id="R0c8a00028d43414e" /><Relationship Type="http://schemas.openxmlformats.org/officeDocument/2006/relationships/slide" Target="/ppt/slides/slide7.xml" Id="R6d0916b5549645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afd1df09b948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ac66edf4c4d36" /><Relationship Type="http://schemas.openxmlformats.org/officeDocument/2006/relationships/theme" Target="/ppt/slideMasters/theme/theme1.xml" Id="R69486df628274a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9ac66edf4c4d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2bed4b45a4a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3b193dcaf40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b3886a33746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87d27e9d841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125111ee44d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3ae67d3ed45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5541d8cd64c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CRANE NORWAY MIDT-NORGE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CRANE NORWAY MIDT-NORGE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255 694 840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25 568 717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15 575 066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39 393 843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157 797 417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CRANE NORWAY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Hofstadvegen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14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post@ncmidt-norge.com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www.cranenorway.com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950 730 803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MIDT-NORGE AS</a:t>
            </a:r>
          </a:p>
        </p:txBody>
      </p:sp>
    </p:spTree>
  </p:cSld>
  <p:clrMapOvr>
    <a:masterClrMapping xmlns:a="http://schemas.openxmlformats.org/drawingml/2006/main"/>
  </p:clrMapOvr>
</p:sld>
</file>