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f77a2bc8e944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d9a8a0036a4be6"/>
  </p:sldMasterIdLst>
  <p:sldIdLst>
    <p:sldId xmlns:r="http://schemas.openxmlformats.org/officeDocument/2006/relationships" id="256" r:id="R1a97f9ef7aa2471f"/>
    <p:sldId xmlns:r="http://schemas.openxmlformats.org/officeDocument/2006/relationships" id="257" r:id="R06e863b34f5147e1"/>
    <p:sldId xmlns:r="http://schemas.openxmlformats.org/officeDocument/2006/relationships" id="258" r:id="Rcabbf6774413491e"/>
    <p:sldId xmlns:r="http://schemas.openxmlformats.org/officeDocument/2006/relationships" id="259" r:id="Rfa6819b5a3ab4ebc"/>
    <p:sldId xmlns:r="http://schemas.openxmlformats.org/officeDocument/2006/relationships" id="260" r:id="Reef02b6eb37e48d2"/>
    <p:sldId xmlns:r="http://schemas.openxmlformats.org/officeDocument/2006/relationships" id="261" r:id="Re547d3c6ca864570"/>
    <p:sldId xmlns:r="http://schemas.openxmlformats.org/officeDocument/2006/relationships" id="262" r:id="R5c6d17aadc4041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d9a8a0036a4be6" /><Relationship Type="http://schemas.openxmlformats.org/officeDocument/2006/relationships/slide" Target="/ppt/slides/slide1.xml" Id="R1a97f9ef7aa2471f" /><Relationship Type="http://schemas.openxmlformats.org/officeDocument/2006/relationships/slide" Target="/ppt/slides/slide2.xml" Id="R06e863b34f5147e1" /><Relationship Type="http://schemas.openxmlformats.org/officeDocument/2006/relationships/slide" Target="/ppt/slides/slide3.xml" Id="Rcabbf6774413491e" /><Relationship Type="http://schemas.openxmlformats.org/officeDocument/2006/relationships/slide" Target="/ppt/slides/slide4.xml" Id="Rfa6819b5a3ab4ebc" /><Relationship Type="http://schemas.openxmlformats.org/officeDocument/2006/relationships/slide" Target="/ppt/slides/slide5.xml" Id="Reef02b6eb37e48d2" /><Relationship Type="http://schemas.openxmlformats.org/officeDocument/2006/relationships/slide" Target="/ppt/slides/slide6.xml" Id="Re547d3c6ca864570" /><Relationship Type="http://schemas.openxmlformats.org/officeDocument/2006/relationships/slide" Target="/ppt/slides/slide7.xml" Id="R5c6d17aadc4041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06b212ea184c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f52c8b97f74f0e" /><Relationship Type="http://schemas.openxmlformats.org/officeDocument/2006/relationships/theme" Target="/ppt/slideMasters/theme/theme1.xml" Id="Ra2e50151930b49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f52c8b97f74f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f667a359de49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a94dd0c27d4c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d3c2ac1b3446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8da9f5d5cc4b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5dbc0d66fc4a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ad065572c245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2302a28caa46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DONALDSON FILTRATION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DONALDSON FILTRATION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DONALDSON FILTRATION NORWAY AS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DONALDSON FILTRATION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DONALDSON FILTRATION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DONALDSON FILTRATION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19 777 236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249 810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104 035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12 784 997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18 046 951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DONALDSON FILTRATION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DONALDSON EUROPE BVBA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DONALDSON FILTRATION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Kongens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1530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25 16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950 737 549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DONALDSON FILTRATION NORWAY AS</a:t>
            </a:r>
          </a:p>
        </p:txBody>
      </p:sp>
    </p:spTree>
  </p:cSld>
  <p:clrMapOvr>
    <a:masterClrMapping xmlns:a="http://schemas.openxmlformats.org/drawingml/2006/main"/>
  </p:clrMapOvr>
</p:sld>
</file>