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656e526bb48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b372d3d284f1d"/>
  </p:sldMasterIdLst>
  <p:sldIdLst>
    <p:sldId xmlns:r="http://schemas.openxmlformats.org/officeDocument/2006/relationships" id="256" r:id="Re74e2e38287a4bb4"/>
    <p:sldId xmlns:r="http://schemas.openxmlformats.org/officeDocument/2006/relationships" id="257" r:id="Rd672bf09434248f1"/>
    <p:sldId xmlns:r="http://schemas.openxmlformats.org/officeDocument/2006/relationships" id="258" r:id="Ra00a341a3d3f4237"/>
    <p:sldId xmlns:r="http://schemas.openxmlformats.org/officeDocument/2006/relationships" id="259" r:id="R31cb29d861b14a94"/>
    <p:sldId xmlns:r="http://schemas.openxmlformats.org/officeDocument/2006/relationships" id="260" r:id="Rbade6f0c4cb54ee2"/>
    <p:sldId xmlns:r="http://schemas.openxmlformats.org/officeDocument/2006/relationships" id="261" r:id="R60a51ba05038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b372d3d284f1d" /><Relationship Type="http://schemas.openxmlformats.org/officeDocument/2006/relationships/slide" Target="/ppt/slides/slide1.xml" Id="Re74e2e38287a4bb4" /><Relationship Type="http://schemas.openxmlformats.org/officeDocument/2006/relationships/slide" Target="/ppt/slides/slide2.xml" Id="Rd672bf09434248f1" /><Relationship Type="http://schemas.openxmlformats.org/officeDocument/2006/relationships/slide" Target="/ppt/slides/slide3.xml" Id="Ra00a341a3d3f4237" /><Relationship Type="http://schemas.openxmlformats.org/officeDocument/2006/relationships/slide" Target="/ppt/slides/slide4.xml" Id="R31cb29d861b14a94" /><Relationship Type="http://schemas.openxmlformats.org/officeDocument/2006/relationships/slide" Target="/ppt/slides/slide5.xml" Id="Rbade6f0c4cb54ee2" /><Relationship Type="http://schemas.openxmlformats.org/officeDocument/2006/relationships/slide" Target="/ppt/slides/slide6.xml" Id="R60a51ba05038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cbb3dbe7154e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9303298a54470" /><Relationship Type="http://schemas.openxmlformats.org/officeDocument/2006/relationships/theme" Target="/ppt/slideMasters/theme/theme1.xml" Id="R491debe5e1ce45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59303298a544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831b5b88b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3653ea574c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bf8b5b7824d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060a8029a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40ff5375a46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21b72bc8f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SPEKTER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SYLVAN LUNDGREEN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Håvundvegen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950 769 823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SPEKTER AS</a:t>
            </a:r>
          </a:p>
        </p:txBody>
      </p:sp>
    </p:spTree>
  </p:cSld>
  <p:clrMapOvr>
    <a:masterClrMapping xmlns:a="http://schemas.openxmlformats.org/drawingml/2006/main"/>
  </p:clrMapOvr>
</p:sld>
</file>