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a1e762209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3c08ce8ac46c3"/>
  </p:sldMasterIdLst>
  <p:sldIdLst>
    <p:sldId xmlns:r="http://schemas.openxmlformats.org/officeDocument/2006/relationships" id="256" r:id="Ra557426afbf74b31"/>
    <p:sldId xmlns:r="http://schemas.openxmlformats.org/officeDocument/2006/relationships" id="257" r:id="R0b30c723ab25430f"/>
    <p:sldId xmlns:r="http://schemas.openxmlformats.org/officeDocument/2006/relationships" id="258" r:id="R0939c485bd7b4856"/>
    <p:sldId xmlns:r="http://schemas.openxmlformats.org/officeDocument/2006/relationships" id="259" r:id="Rf10d30c0f8a44ce6"/>
    <p:sldId xmlns:r="http://schemas.openxmlformats.org/officeDocument/2006/relationships" id="260" r:id="R6195635a5e3a4170"/>
    <p:sldId xmlns:r="http://schemas.openxmlformats.org/officeDocument/2006/relationships" id="261" r:id="R106730b02b954b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3c08ce8ac46c3" /><Relationship Type="http://schemas.openxmlformats.org/officeDocument/2006/relationships/slide" Target="/ppt/slides/slide1.xml" Id="Ra557426afbf74b31" /><Relationship Type="http://schemas.openxmlformats.org/officeDocument/2006/relationships/slide" Target="/ppt/slides/slide2.xml" Id="R0b30c723ab25430f" /><Relationship Type="http://schemas.openxmlformats.org/officeDocument/2006/relationships/slide" Target="/ppt/slides/slide3.xml" Id="R0939c485bd7b4856" /><Relationship Type="http://schemas.openxmlformats.org/officeDocument/2006/relationships/slide" Target="/ppt/slides/slide4.xml" Id="Rf10d30c0f8a44ce6" /><Relationship Type="http://schemas.openxmlformats.org/officeDocument/2006/relationships/slide" Target="/ppt/slides/slide5.xml" Id="R6195635a5e3a4170" /><Relationship Type="http://schemas.openxmlformats.org/officeDocument/2006/relationships/slide" Target="/ppt/slides/slide6.xml" Id="R106730b02b954b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43671e9d7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8627a602743d8" /><Relationship Type="http://schemas.openxmlformats.org/officeDocument/2006/relationships/theme" Target="/ppt/slideMasters/theme/theme1.xml" Id="R822732118e164d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8627a6027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674459179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fdbf26aa4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fc91f6591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ed59608ca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96c6d4588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6c1d70d5146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SCANTRON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SCANTRON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TOM FREDRIK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ADB SERVICE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AMLIE ØYVIND LIMSTRAND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SCANTRON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950 770 554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SCANTRON AS</a:t>
            </a:r>
          </a:p>
        </p:txBody>
      </p:sp>
    </p:spTree>
  </p:cSld>
  <p:clrMapOvr>
    <a:masterClrMapping xmlns:a="http://schemas.openxmlformats.org/drawingml/2006/main"/>
  </p:clrMapOvr>
</p:sld>
</file>