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803593b19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0c143f37447f8"/>
  </p:sldMasterIdLst>
  <p:sldIdLst>
    <p:sldId xmlns:r="http://schemas.openxmlformats.org/officeDocument/2006/relationships" id="256" r:id="R9f13583b59724b37"/>
    <p:sldId xmlns:r="http://schemas.openxmlformats.org/officeDocument/2006/relationships" id="257" r:id="R4d95af7af2964870"/>
    <p:sldId xmlns:r="http://schemas.openxmlformats.org/officeDocument/2006/relationships" id="258" r:id="R8303f39a9f674630"/>
    <p:sldId xmlns:r="http://schemas.openxmlformats.org/officeDocument/2006/relationships" id="259" r:id="Rbd8966c04c434e4d"/>
    <p:sldId xmlns:r="http://schemas.openxmlformats.org/officeDocument/2006/relationships" id="260" r:id="R5ef0032a70a44e4c"/>
    <p:sldId xmlns:r="http://schemas.openxmlformats.org/officeDocument/2006/relationships" id="261" r:id="R8efd9196e7fc40f4"/>
    <p:sldId xmlns:r="http://schemas.openxmlformats.org/officeDocument/2006/relationships" id="262" r:id="R517bd2dbcc5c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0c143f37447f8" /><Relationship Type="http://schemas.openxmlformats.org/officeDocument/2006/relationships/slide" Target="/ppt/slides/slide1.xml" Id="R9f13583b59724b37" /><Relationship Type="http://schemas.openxmlformats.org/officeDocument/2006/relationships/slide" Target="/ppt/slides/slide2.xml" Id="R4d95af7af2964870" /><Relationship Type="http://schemas.openxmlformats.org/officeDocument/2006/relationships/slide" Target="/ppt/slides/slide3.xml" Id="R8303f39a9f674630" /><Relationship Type="http://schemas.openxmlformats.org/officeDocument/2006/relationships/slide" Target="/ppt/slides/slide4.xml" Id="Rbd8966c04c434e4d" /><Relationship Type="http://schemas.openxmlformats.org/officeDocument/2006/relationships/slide" Target="/ppt/slides/slide5.xml" Id="R5ef0032a70a44e4c" /><Relationship Type="http://schemas.openxmlformats.org/officeDocument/2006/relationships/slide" Target="/ppt/slides/slide6.xml" Id="R8efd9196e7fc40f4" /><Relationship Type="http://schemas.openxmlformats.org/officeDocument/2006/relationships/slide" Target="/ppt/slides/slide7.xml" Id="R517bd2dbcc5c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6cf52fd224c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45526516644a8" /><Relationship Type="http://schemas.openxmlformats.org/officeDocument/2006/relationships/theme" Target="/ppt/slideMasters/theme/theme1.xml" Id="Ra0918419d791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945526516644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4476e7bbf46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489ed713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be299a6ef43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e224f3d4b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5b3864bbe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a30f4a34940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f5e9a38d7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SANCO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−294 643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9 118 712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SØLVE OSVALD SANNERHAUGEN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Hansens 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950 787 244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SANCO HOLDING AS</a:t>
            </a:r>
          </a:p>
        </p:txBody>
      </p:sp>
    </p:spTree>
  </p:cSld>
  <p:clrMapOvr>
    <a:masterClrMapping xmlns:a="http://schemas.openxmlformats.org/drawingml/2006/main"/>
  </p:clrMapOvr>
</p:sld>
</file>