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2902f04e4a42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14866429a54f1c"/>
  </p:sldMasterIdLst>
  <p:sldIdLst>
    <p:sldId xmlns:r="http://schemas.openxmlformats.org/officeDocument/2006/relationships" id="256" r:id="R846b0f56f8364e92"/>
    <p:sldId xmlns:r="http://schemas.openxmlformats.org/officeDocument/2006/relationships" id="257" r:id="R9102db3fec374123"/>
    <p:sldId xmlns:r="http://schemas.openxmlformats.org/officeDocument/2006/relationships" id="258" r:id="Rd0833f208da54ee2"/>
    <p:sldId xmlns:r="http://schemas.openxmlformats.org/officeDocument/2006/relationships" id="259" r:id="R0c7c0014b98c422e"/>
    <p:sldId xmlns:r="http://schemas.openxmlformats.org/officeDocument/2006/relationships" id="260" r:id="R5bbabea7295841a1"/>
    <p:sldId xmlns:r="http://schemas.openxmlformats.org/officeDocument/2006/relationships" id="261" r:id="Recdf0ca518604b65"/>
    <p:sldId xmlns:r="http://schemas.openxmlformats.org/officeDocument/2006/relationships" id="262" r:id="R0285764f79e349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14866429a54f1c" /><Relationship Type="http://schemas.openxmlformats.org/officeDocument/2006/relationships/slide" Target="/ppt/slides/slide1.xml" Id="R846b0f56f8364e92" /><Relationship Type="http://schemas.openxmlformats.org/officeDocument/2006/relationships/slide" Target="/ppt/slides/slide2.xml" Id="R9102db3fec374123" /><Relationship Type="http://schemas.openxmlformats.org/officeDocument/2006/relationships/slide" Target="/ppt/slides/slide3.xml" Id="Rd0833f208da54ee2" /><Relationship Type="http://schemas.openxmlformats.org/officeDocument/2006/relationships/slide" Target="/ppt/slides/slide4.xml" Id="R0c7c0014b98c422e" /><Relationship Type="http://schemas.openxmlformats.org/officeDocument/2006/relationships/slide" Target="/ppt/slides/slide5.xml" Id="R5bbabea7295841a1" /><Relationship Type="http://schemas.openxmlformats.org/officeDocument/2006/relationships/slide" Target="/ppt/slides/slide6.xml" Id="Recdf0ca518604b65" /><Relationship Type="http://schemas.openxmlformats.org/officeDocument/2006/relationships/slide" Target="/ppt/slides/slide7.xml" Id="R0285764f79e349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7270be0e044b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4b930978a49de" /><Relationship Type="http://schemas.openxmlformats.org/officeDocument/2006/relationships/theme" Target="/ppt/slideMasters/theme/theme1.xml" Id="Rb08ccd12dfe44a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e4b930978a49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e1a498bfe49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85d0209c348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d6a12e66c46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703e01658840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81f7915d940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8cef5e1144b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60c9f307742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SALTE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SALTE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8 079 322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2 551 151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2 244 808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2 482 449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4 092 605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IMENCO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950 794 828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 AS</a:t>
            </a:r>
          </a:p>
        </p:txBody>
      </p:sp>
    </p:spTree>
  </p:cSld>
  <p:clrMapOvr>
    <a:masterClrMapping xmlns:a="http://schemas.openxmlformats.org/drawingml/2006/main"/>
  </p:clrMapOvr>
</p:sld>
</file>