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e7817cf1a7b4b6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3d921d16279405f"/>
  </p:sldMasterIdLst>
  <p:sldIdLst>
    <p:sldId xmlns:r="http://schemas.openxmlformats.org/officeDocument/2006/relationships" id="256" r:id="Rd0ba38aaca6140c7"/>
    <p:sldId xmlns:r="http://schemas.openxmlformats.org/officeDocument/2006/relationships" id="257" r:id="R926d012a6d654dca"/>
    <p:sldId xmlns:r="http://schemas.openxmlformats.org/officeDocument/2006/relationships" id="258" r:id="R20f76b109a034775"/>
    <p:sldId xmlns:r="http://schemas.openxmlformats.org/officeDocument/2006/relationships" id="259" r:id="R37c0272144e24ef2"/>
    <p:sldId xmlns:r="http://schemas.openxmlformats.org/officeDocument/2006/relationships" id="260" r:id="Rf10f2bd59d7a4f59"/>
    <p:sldId xmlns:r="http://schemas.openxmlformats.org/officeDocument/2006/relationships" id="261" r:id="Rfcf05a9b2264441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3d921d16279405f" /><Relationship Type="http://schemas.openxmlformats.org/officeDocument/2006/relationships/slide" Target="/ppt/slides/slide1.xml" Id="Rd0ba38aaca6140c7" /><Relationship Type="http://schemas.openxmlformats.org/officeDocument/2006/relationships/slide" Target="/ppt/slides/slide2.xml" Id="R926d012a6d654dca" /><Relationship Type="http://schemas.openxmlformats.org/officeDocument/2006/relationships/slide" Target="/ppt/slides/slide3.xml" Id="R20f76b109a034775" /><Relationship Type="http://schemas.openxmlformats.org/officeDocument/2006/relationships/slide" Target="/ppt/slides/slide4.xml" Id="R37c0272144e24ef2" /><Relationship Type="http://schemas.openxmlformats.org/officeDocument/2006/relationships/slide" Target="/ppt/slides/slide5.xml" Id="Rf10f2bd59d7a4f59" /><Relationship Type="http://schemas.openxmlformats.org/officeDocument/2006/relationships/slide" Target="/ppt/slides/slide6.xml" Id="Rfcf05a9b2264441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b2c5c66227845f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f66e53cc38431c" /><Relationship Type="http://schemas.openxmlformats.org/officeDocument/2006/relationships/theme" Target="/ppt/slideMasters/theme/theme1.xml" Id="R9b601d570321446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4f66e53cc38431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974a32c2175497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58f020945246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8decd9e8d8479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98fadbc6054e0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35b8b0a3ce490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1a8cfa17ee410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BJØRG FJELL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BJØRG 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BJØRG FJELL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BJØRG 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BJØRG 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BJØRG 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BJØRG FJELL GRUPPEN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BJØRG FJELL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Karenslyst allé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0278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23 91 91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sentralbord@bjorgfjell.no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www.bjorgfjell.no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950 806 907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BJØRG FJELL AS</a:t>
            </a:r>
          </a:p>
        </p:txBody>
      </p:sp>
    </p:spTree>
  </p:cSld>
  <p:clrMapOvr>
    <a:masterClrMapping xmlns:a="http://schemas.openxmlformats.org/drawingml/2006/main"/>
  </p:clrMapOvr>
</p:sld>
</file>