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840c63151948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f6ad0283f843b6"/>
  </p:sldMasterIdLst>
  <p:sldIdLst>
    <p:sldId xmlns:r="http://schemas.openxmlformats.org/officeDocument/2006/relationships" id="256" r:id="R3103b373450d409f"/>
    <p:sldId xmlns:r="http://schemas.openxmlformats.org/officeDocument/2006/relationships" id="257" r:id="Rf37432c451f04830"/>
    <p:sldId xmlns:r="http://schemas.openxmlformats.org/officeDocument/2006/relationships" id="258" r:id="R6280860049884bb6"/>
    <p:sldId xmlns:r="http://schemas.openxmlformats.org/officeDocument/2006/relationships" id="259" r:id="Reb89c4e2d5b34095"/>
    <p:sldId xmlns:r="http://schemas.openxmlformats.org/officeDocument/2006/relationships" id="260" r:id="Reb914fc2448d47bd"/>
    <p:sldId xmlns:r="http://schemas.openxmlformats.org/officeDocument/2006/relationships" id="261" r:id="Re166af89e84e44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f6ad0283f843b6" /><Relationship Type="http://schemas.openxmlformats.org/officeDocument/2006/relationships/slide" Target="/ppt/slides/slide1.xml" Id="R3103b373450d409f" /><Relationship Type="http://schemas.openxmlformats.org/officeDocument/2006/relationships/slide" Target="/ppt/slides/slide2.xml" Id="Rf37432c451f04830" /><Relationship Type="http://schemas.openxmlformats.org/officeDocument/2006/relationships/slide" Target="/ppt/slides/slide3.xml" Id="R6280860049884bb6" /><Relationship Type="http://schemas.openxmlformats.org/officeDocument/2006/relationships/slide" Target="/ppt/slides/slide4.xml" Id="Reb89c4e2d5b34095" /><Relationship Type="http://schemas.openxmlformats.org/officeDocument/2006/relationships/slide" Target="/ppt/slides/slide5.xml" Id="Reb914fc2448d47bd" /><Relationship Type="http://schemas.openxmlformats.org/officeDocument/2006/relationships/slide" Target="/ppt/slides/slide6.xml" Id="Re166af89e84e44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02b35ed7c44a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a669c856e4d71" /><Relationship Type="http://schemas.openxmlformats.org/officeDocument/2006/relationships/theme" Target="/ppt/slideMasters/theme/theme1.xml" Id="R09b2ade21d2943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5a669c856e4d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7d6267f5c4b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84edb34c74b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966db28a244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7ea263fff41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a0b82a26a48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5e362dd8d44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SCANPARTNER FREDRIKSTAD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SCANPARTNER FREDRIKSTAD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SCANPARTNER FREDRIKSTAD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SCANPARTNER FREDRIKSTAD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SCANPARTNER FREDRIKSTAD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SCANPARTNER FREDRIKSTAD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CONCEPTIA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SCANPARTNER FREDRIKSTAD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950 807 989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SCANPARTNER FREDRIKSTAD AS</a:t>
            </a:r>
          </a:p>
        </p:txBody>
      </p:sp>
    </p:spTree>
  </p:cSld>
  <p:clrMapOvr>
    <a:masterClrMapping xmlns:a="http://schemas.openxmlformats.org/drawingml/2006/main"/>
  </p:clrMapOvr>
</p:sld>
</file>