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97e8e9c89c41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c9fcccecb046bb"/>
  </p:sldMasterIdLst>
  <p:sldIdLst>
    <p:sldId xmlns:r="http://schemas.openxmlformats.org/officeDocument/2006/relationships" id="256" r:id="R42bc5ad9599a4bcf"/>
    <p:sldId xmlns:r="http://schemas.openxmlformats.org/officeDocument/2006/relationships" id="257" r:id="Rcc96ab97278743ad"/>
    <p:sldId xmlns:r="http://schemas.openxmlformats.org/officeDocument/2006/relationships" id="258" r:id="Rb49b8160111b41fb"/>
    <p:sldId xmlns:r="http://schemas.openxmlformats.org/officeDocument/2006/relationships" id="259" r:id="Rdfc6aa3993ae4cab"/>
    <p:sldId xmlns:r="http://schemas.openxmlformats.org/officeDocument/2006/relationships" id="260" r:id="R4ead7a813d0a4141"/>
    <p:sldId xmlns:r="http://schemas.openxmlformats.org/officeDocument/2006/relationships" id="261" r:id="Rcaeb772717dc4c01"/>
    <p:sldId xmlns:r="http://schemas.openxmlformats.org/officeDocument/2006/relationships" id="262" r:id="R844a0411d6d54e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9fcccecb046bb" /><Relationship Type="http://schemas.openxmlformats.org/officeDocument/2006/relationships/slide" Target="/ppt/slides/slide1.xml" Id="R42bc5ad9599a4bcf" /><Relationship Type="http://schemas.openxmlformats.org/officeDocument/2006/relationships/slide" Target="/ppt/slides/slide2.xml" Id="Rcc96ab97278743ad" /><Relationship Type="http://schemas.openxmlformats.org/officeDocument/2006/relationships/slide" Target="/ppt/slides/slide3.xml" Id="Rb49b8160111b41fb" /><Relationship Type="http://schemas.openxmlformats.org/officeDocument/2006/relationships/slide" Target="/ppt/slides/slide4.xml" Id="Rdfc6aa3993ae4cab" /><Relationship Type="http://schemas.openxmlformats.org/officeDocument/2006/relationships/slide" Target="/ppt/slides/slide5.xml" Id="R4ead7a813d0a4141" /><Relationship Type="http://schemas.openxmlformats.org/officeDocument/2006/relationships/slide" Target="/ppt/slides/slide6.xml" Id="Rcaeb772717dc4c01" /><Relationship Type="http://schemas.openxmlformats.org/officeDocument/2006/relationships/slide" Target="/ppt/slides/slide7.xml" Id="R844a0411d6d54e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c70c25aca14c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cc5faf6f74874" /><Relationship Type="http://schemas.openxmlformats.org/officeDocument/2006/relationships/theme" Target="/ppt/slideMasters/theme/theme1.xml" Id="Rf0f4732860d444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7cc5faf6f748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66692b7c640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ec137e4114e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ecb7488b14d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73f7173cb47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2b644a25f46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c62f4eb6c41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78286c6d54c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ANCO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ANCO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5 050 955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775 463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344 572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5 431 017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22 240 274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ULF TORE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TONE NAN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TROND BREDE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950 813 113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ANCO EIENDOM AS</a:t>
            </a:r>
          </a:p>
        </p:txBody>
      </p:sp>
    </p:spTree>
  </p:cSld>
  <p:clrMapOvr>
    <a:masterClrMapping xmlns:a="http://schemas.openxmlformats.org/drawingml/2006/main"/>
  </p:clrMapOvr>
</p:sld>
</file>