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57b79f5f2f4f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a33a782b694828"/>
  </p:sldMasterIdLst>
  <p:sldIdLst>
    <p:sldId xmlns:r="http://schemas.openxmlformats.org/officeDocument/2006/relationships" id="256" r:id="Rf6a306c048444bdf"/>
    <p:sldId xmlns:r="http://schemas.openxmlformats.org/officeDocument/2006/relationships" id="257" r:id="R06c0559e786443d6"/>
    <p:sldId xmlns:r="http://schemas.openxmlformats.org/officeDocument/2006/relationships" id="258" r:id="R5d792ba1c16d435f"/>
    <p:sldId xmlns:r="http://schemas.openxmlformats.org/officeDocument/2006/relationships" id="259" r:id="R136de9fc6efd4cda"/>
    <p:sldId xmlns:r="http://schemas.openxmlformats.org/officeDocument/2006/relationships" id="260" r:id="R1a58642cb2c343b3"/>
    <p:sldId xmlns:r="http://schemas.openxmlformats.org/officeDocument/2006/relationships" id="261" r:id="R62c303b549c84a8e"/>
    <p:sldId xmlns:r="http://schemas.openxmlformats.org/officeDocument/2006/relationships" id="262" r:id="Rd854fb7988154a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a33a782b694828" /><Relationship Type="http://schemas.openxmlformats.org/officeDocument/2006/relationships/slide" Target="/ppt/slides/slide1.xml" Id="Rf6a306c048444bdf" /><Relationship Type="http://schemas.openxmlformats.org/officeDocument/2006/relationships/slide" Target="/ppt/slides/slide2.xml" Id="R06c0559e786443d6" /><Relationship Type="http://schemas.openxmlformats.org/officeDocument/2006/relationships/slide" Target="/ppt/slides/slide3.xml" Id="R5d792ba1c16d435f" /><Relationship Type="http://schemas.openxmlformats.org/officeDocument/2006/relationships/slide" Target="/ppt/slides/slide4.xml" Id="R136de9fc6efd4cda" /><Relationship Type="http://schemas.openxmlformats.org/officeDocument/2006/relationships/slide" Target="/ppt/slides/slide5.xml" Id="R1a58642cb2c343b3" /><Relationship Type="http://schemas.openxmlformats.org/officeDocument/2006/relationships/slide" Target="/ppt/slides/slide6.xml" Id="R62c303b549c84a8e" /><Relationship Type="http://schemas.openxmlformats.org/officeDocument/2006/relationships/slide" Target="/ppt/slides/slide7.xml" Id="Rd854fb7988154a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f24efa48d645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d3e54b82834d2b" /><Relationship Type="http://schemas.openxmlformats.org/officeDocument/2006/relationships/theme" Target="/ppt/slideMasters/theme/theme1.xml" Id="Rd2ea5e622ed849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d3e54b82834d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329e3b67641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48006ebcb43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5405150dc4a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7f5c44f024e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407cb2ed746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91147f6f8941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bc77d4b11148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NORDVEST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NORDVEST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NORDVEST REVISJON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NORDVEST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NORDVEST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NORDVEST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1 090 683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1 097 183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NORDVEST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KLAUS EGGE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SYNNØVE EGGE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NORDVEST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950 820 608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NORDVEST REVISJON AS</a:t>
            </a:r>
          </a:p>
        </p:txBody>
      </p:sp>
    </p:spTree>
  </p:cSld>
  <p:clrMapOvr>
    <a:masterClrMapping xmlns:a="http://schemas.openxmlformats.org/drawingml/2006/main"/>
  </p:clrMapOvr>
</p:sld>
</file>