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78cd8d14604d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f3fbfc919e4c46"/>
  </p:sldMasterIdLst>
  <p:sldIdLst>
    <p:sldId xmlns:r="http://schemas.openxmlformats.org/officeDocument/2006/relationships" id="256" r:id="Raf451ad375464d38"/>
    <p:sldId xmlns:r="http://schemas.openxmlformats.org/officeDocument/2006/relationships" id="257" r:id="Rb380268a1daf4af7"/>
    <p:sldId xmlns:r="http://schemas.openxmlformats.org/officeDocument/2006/relationships" id="258" r:id="R01253a24736c4bb3"/>
    <p:sldId xmlns:r="http://schemas.openxmlformats.org/officeDocument/2006/relationships" id="259" r:id="Rda102d8ea3814a8c"/>
    <p:sldId xmlns:r="http://schemas.openxmlformats.org/officeDocument/2006/relationships" id="260" r:id="R3efaf6f6eae144fa"/>
    <p:sldId xmlns:r="http://schemas.openxmlformats.org/officeDocument/2006/relationships" id="261" r:id="R4c39a7432c1c46e9"/>
    <p:sldId xmlns:r="http://schemas.openxmlformats.org/officeDocument/2006/relationships" id="262" r:id="R445b888725a046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f3fbfc919e4c46" /><Relationship Type="http://schemas.openxmlformats.org/officeDocument/2006/relationships/slide" Target="/ppt/slides/slide1.xml" Id="Raf451ad375464d38" /><Relationship Type="http://schemas.openxmlformats.org/officeDocument/2006/relationships/slide" Target="/ppt/slides/slide2.xml" Id="Rb380268a1daf4af7" /><Relationship Type="http://schemas.openxmlformats.org/officeDocument/2006/relationships/slide" Target="/ppt/slides/slide3.xml" Id="R01253a24736c4bb3" /><Relationship Type="http://schemas.openxmlformats.org/officeDocument/2006/relationships/slide" Target="/ppt/slides/slide4.xml" Id="Rda102d8ea3814a8c" /><Relationship Type="http://schemas.openxmlformats.org/officeDocument/2006/relationships/slide" Target="/ppt/slides/slide5.xml" Id="R3efaf6f6eae144fa" /><Relationship Type="http://schemas.openxmlformats.org/officeDocument/2006/relationships/slide" Target="/ppt/slides/slide6.xml" Id="R4c39a7432c1c46e9" /><Relationship Type="http://schemas.openxmlformats.org/officeDocument/2006/relationships/slide" Target="/ppt/slides/slide7.xml" Id="R445b888725a046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fad1b766f244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03a94a7a54a17" /><Relationship Type="http://schemas.openxmlformats.org/officeDocument/2006/relationships/theme" Target="/ppt/slideMasters/theme/theme1.xml" Id="Rb0069e54f39042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503a94a7a54a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e0561db3641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6b7f5c32d4f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6d41ee42a4a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712f8d5954f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55574584342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f93b733e84e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831a12fb442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4 LIKE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 LIKE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 LIKE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 LIKE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 LIKE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 LIKE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−62 041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 LIKE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BRYGGA HOTEL AS  –  88,9 %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ROBBY ROARSEN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ERIK HUBRED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ARTIE AS  –  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 LIKE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Askekroken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03 92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trond@hubred.net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950 831 723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4 LIKE AS</a:t>
            </a:r>
          </a:p>
        </p:txBody>
      </p:sp>
    </p:spTree>
  </p:cSld>
  <p:clrMapOvr>
    <a:masterClrMapping xmlns:a="http://schemas.openxmlformats.org/drawingml/2006/main"/>
  </p:clrMapOvr>
</p:sld>
</file>