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c7b95d185f41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ad9b5d53674d0d"/>
  </p:sldMasterIdLst>
  <p:sldIdLst>
    <p:sldId xmlns:r="http://schemas.openxmlformats.org/officeDocument/2006/relationships" id="256" r:id="R6b6e268b0f794c3f"/>
    <p:sldId xmlns:r="http://schemas.openxmlformats.org/officeDocument/2006/relationships" id="257" r:id="R882b720c773c4c61"/>
    <p:sldId xmlns:r="http://schemas.openxmlformats.org/officeDocument/2006/relationships" id="258" r:id="R3fc5f0a94b2a4eb4"/>
    <p:sldId xmlns:r="http://schemas.openxmlformats.org/officeDocument/2006/relationships" id="259" r:id="Rea82e45b34a74fa8"/>
    <p:sldId xmlns:r="http://schemas.openxmlformats.org/officeDocument/2006/relationships" id="260" r:id="Rea2c3c6a90664214"/>
    <p:sldId xmlns:r="http://schemas.openxmlformats.org/officeDocument/2006/relationships" id="261" r:id="R25ef6ab9e5b94a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ad9b5d53674d0d" /><Relationship Type="http://schemas.openxmlformats.org/officeDocument/2006/relationships/slide" Target="/ppt/slides/slide1.xml" Id="R6b6e268b0f794c3f" /><Relationship Type="http://schemas.openxmlformats.org/officeDocument/2006/relationships/slide" Target="/ppt/slides/slide2.xml" Id="R882b720c773c4c61" /><Relationship Type="http://schemas.openxmlformats.org/officeDocument/2006/relationships/slide" Target="/ppt/slides/slide3.xml" Id="R3fc5f0a94b2a4eb4" /><Relationship Type="http://schemas.openxmlformats.org/officeDocument/2006/relationships/slide" Target="/ppt/slides/slide4.xml" Id="Rea82e45b34a74fa8" /><Relationship Type="http://schemas.openxmlformats.org/officeDocument/2006/relationships/slide" Target="/ppt/slides/slide5.xml" Id="Rea2c3c6a90664214" /><Relationship Type="http://schemas.openxmlformats.org/officeDocument/2006/relationships/slide" Target="/ppt/slides/slide6.xml" Id="R25ef6ab9e5b94a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605143ad034f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b011ab58d4bb7" /><Relationship Type="http://schemas.openxmlformats.org/officeDocument/2006/relationships/theme" Target="/ppt/slideMasters/theme/theme1.xml" Id="R6b533ffae89f42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5b011ab58d4b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58c05417e4d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3a7297c584f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29a088d1f42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533ecc39247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d7d603fd84d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5d05e35704e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VVS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950 836 792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FINANS AS</a:t>
            </a:r>
          </a:p>
        </p:txBody>
      </p:sp>
    </p:spTree>
  </p:cSld>
  <p:clrMapOvr>
    <a:masterClrMapping xmlns:a="http://schemas.openxmlformats.org/drawingml/2006/main"/>
  </p:clrMapOvr>
</p:sld>
</file>