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4b712fcc3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147c97843f49eb"/>
  </p:sldMasterIdLst>
  <p:sldIdLst>
    <p:sldId xmlns:r="http://schemas.openxmlformats.org/officeDocument/2006/relationships" id="256" r:id="Reb1097fa47fd4987"/>
    <p:sldId xmlns:r="http://schemas.openxmlformats.org/officeDocument/2006/relationships" id="257" r:id="R9a2712682c1747ce"/>
    <p:sldId xmlns:r="http://schemas.openxmlformats.org/officeDocument/2006/relationships" id="258" r:id="Rd20b9f7db73b4ee4"/>
    <p:sldId xmlns:r="http://schemas.openxmlformats.org/officeDocument/2006/relationships" id="259" r:id="R2f5b44c79dec477b"/>
    <p:sldId xmlns:r="http://schemas.openxmlformats.org/officeDocument/2006/relationships" id="260" r:id="R313aa68dcc294e71"/>
    <p:sldId xmlns:r="http://schemas.openxmlformats.org/officeDocument/2006/relationships" id="261" r:id="R2a40adccf6ec42ff"/>
    <p:sldId xmlns:r="http://schemas.openxmlformats.org/officeDocument/2006/relationships" id="262" r:id="R7527c67eb8f0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47c97843f49eb" /><Relationship Type="http://schemas.openxmlformats.org/officeDocument/2006/relationships/slide" Target="/ppt/slides/slide1.xml" Id="Reb1097fa47fd4987" /><Relationship Type="http://schemas.openxmlformats.org/officeDocument/2006/relationships/slide" Target="/ppt/slides/slide2.xml" Id="R9a2712682c1747ce" /><Relationship Type="http://schemas.openxmlformats.org/officeDocument/2006/relationships/slide" Target="/ppt/slides/slide3.xml" Id="Rd20b9f7db73b4ee4" /><Relationship Type="http://schemas.openxmlformats.org/officeDocument/2006/relationships/slide" Target="/ppt/slides/slide4.xml" Id="R2f5b44c79dec477b" /><Relationship Type="http://schemas.openxmlformats.org/officeDocument/2006/relationships/slide" Target="/ppt/slides/slide5.xml" Id="R313aa68dcc294e71" /><Relationship Type="http://schemas.openxmlformats.org/officeDocument/2006/relationships/slide" Target="/ppt/slides/slide6.xml" Id="R2a40adccf6ec42ff" /><Relationship Type="http://schemas.openxmlformats.org/officeDocument/2006/relationships/slide" Target="/ppt/slides/slide7.xml" Id="R7527c67eb8f0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cc255a1fe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f8f114a154033" /><Relationship Type="http://schemas.openxmlformats.org/officeDocument/2006/relationships/theme" Target="/ppt/slideMasters/theme/theme1.xml" Id="R2c129aacf768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f8f114a15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b0f6d155f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d19c87474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167df4f72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4b3a1ee8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2484b843f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8f01dcef5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3b5a2d63a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FINANS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2 528 990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8 309 208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14 536 166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