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2f0ba3ecf44c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ab55ff07b94aba"/>
  </p:sldMasterIdLst>
  <p:sldIdLst>
    <p:sldId xmlns:r="http://schemas.openxmlformats.org/officeDocument/2006/relationships" id="256" r:id="R098948c767574e46"/>
    <p:sldId xmlns:r="http://schemas.openxmlformats.org/officeDocument/2006/relationships" id="257" r:id="R7d638fed944a460e"/>
    <p:sldId xmlns:r="http://schemas.openxmlformats.org/officeDocument/2006/relationships" id="258" r:id="R5da51e68bddf4a47"/>
    <p:sldId xmlns:r="http://schemas.openxmlformats.org/officeDocument/2006/relationships" id="259" r:id="R5e416364e2d440a7"/>
    <p:sldId xmlns:r="http://schemas.openxmlformats.org/officeDocument/2006/relationships" id="260" r:id="Rde8c19e80508418c"/>
    <p:sldId xmlns:r="http://schemas.openxmlformats.org/officeDocument/2006/relationships" id="261" r:id="Rb35426e185fa45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ab55ff07b94aba" /><Relationship Type="http://schemas.openxmlformats.org/officeDocument/2006/relationships/slide" Target="/ppt/slides/slide1.xml" Id="R098948c767574e46" /><Relationship Type="http://schemas.openxmlformats.org/officeDocument/2006/relationships/slide" Target="/ppt/slides/slide2.xml" Id="R7d638fed944a460e" /><Relationship Type="http://schemas.openxmlformats.org/officeDocument/2006/relationships/slide" Target="/ppt/slides/slide3.xml" Id="R5da51e68bddf4a47" /><Relationship Type="http://schemas.openxmlformats.org/officeDocument/2006/relationships/slide" Target="/ppt/slides/slide4.xml" Id="R5e416364e2d440a7" /><Relationship Type="http://schemas.openxmlformats.org/officeDocument/2006/relationships/slide" Target="/ppt/slides/slide5.xml" Id="Rde8c19e80508418c" /><Relationship Type="http://schemas.openxmlformats.org/officeDocument/2006/relationships/slide" Target="/ppt/slides/slide6.xml" Id="Rb35426e185fa45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87d0ea8af64f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b078875144084" /><Relationship Type="http://schemas.openxmlformats.org/officeDocument/2006/relationships/theme" Target="/ppt/slideMasters/theme/theme1.xml" Id="R7b294526208f4f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6b0788751440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01131aa444d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9269867c34c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7e246db204d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59299a9dd44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3d6ab314a40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48851a9054e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RÅDHUSET REKLAMEBYRÅ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RÅDHUSET REKLAMEBYRÅ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RÅDHUSET REKLAMEBYRÅ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RÅDHUSET REKLAMEBYRÅ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RÅDHUSET REKLAMEBYRÅ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RÅDHUSET REKLAMEBYRÅ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VAGMO PER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RÅDHUSET REKLAMEBYRÅ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950 839 430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RÅDHUSET REKLAMEBYRÅ AS</a:t>
            </a:r>
          </a:p>
        </p:txBody>
      </p:sp>
    </p:spTree>
  </p:cSld>
  <p:clrMapOvr>
    <a:masterClrMapping xmlns:a="http://schemas.openxmlformats.org/drawingml/2006/main"/>
  </p:clrMapOvr>
</p:sld>
</file>