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497ae95db643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e52471d5f4fbc"/>
  </p:sldMasterIdLst>
  <p:sldIdLst>
    <p:sldId xmlns:r="http://schemas.openxmlformats.org/officeDocument/2006/relationships" id="256" r:id="R728ff1c50b834f68"/>
    <p:sldId xmlns:r="http://schemas.openxmlformats.org/officeDocument/2006/relationships" id="257" r:id="R2c47799cf4224a2f"/>
    <p:sldId xmlns:r="http://schemas.openxmlformats.org/officeDocument/2006/relationships" id="258" r:id="R7a568cab0a9f414b"/>
    <p:sldId xmlns:r="http://schemas.openxmlformats.org/officeDocument/2006/relationships" id="259" r:id="R3668c821d19f4f39"/>
    <p:sldId xmlns:r="http://schemas.openxmlformats.org/officeDocument/2006/relationships" id="260" r:id="R0cab5ee463af4a9c"/>
    <p:sldId xmlns:r="http://schemas.openxmlformats.org/officeDocument/2006/relationships" id="261" r:id="Rf0458d5523e94e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e52471d5f4fbc" /><Relationship Type="http://schemas.openxmlformats.org/officeDocument/2006/relationships/slide" Target="/ppt/slides/slide1.xml" Id="R728ff1c50b834f68" /><Relationship Type="http://schemas.openxmlformats.org/officeDocument/2006/relationships/slide" Target="/ppt/slides/slide2.xml" Id="R2c47799cf4224a2f" /><Relationship Type="http://schemas.openxmlformats.org/officeDocument/2006/relationships/slide" Target="/ppt/slides/slide3.xml" Id="R7a568cab0a9f414b" /><Relationship Type="http://schemas.openxmlformats.org/officeDocument/2006/relationships/slide" Target="/ppt/slides/slide4.xml" Id="R3668c821d19f4f39" /><Relationship Type="http://schemas.openxmlformats.org/officeDocument/2006/relationships/slide" Target="/ppt/slides/slide5.xml" Id="R0cab5ee463af4a9c" /><Relationship Type="http://schemas.openxmlformats.org/officeDocument/2006/relationships/slide" Target="/ppt/slides/slide6.xml" Id="Rf0458d5523e94e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92ccc1db44d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a4056199e4189" /><Relationship Type="http://schemas.openxmlformats.org/officeDocument/2006/relationships/theme" Target="/ppt/slideMasters/theme/theme1.xml" Id="Re8bbf36a70ef4a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fa4056199e41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3b1e77bb84b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e4efeb7224f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0851a538240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8d456381947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8d20c55cc4f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07a6b1e1e43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BILAUKSJON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BILAUKSJON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56 674 115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457 089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358 421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3 762 029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950 876 166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