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a8ae74ef9341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2f0b8f5dd94d6f"/>
  </p:sldMasterIdLst>
  <p:sldIdLst>
    <p:sldId xmlns:r="http://schemas.openxmlformats.org/officeDocument/2006/relationships" id="256" r:id="R003ef954932241d2"/>
    <p:sldId xmlns:r="http://schemas.openxmlformats.org/officeDocument/2006/relationships" id="257" r:id="R2a0266eede334f04"/>
    <p:sldId xmlns:r="http://schemas.openxmlformats.org/officeDocument/2006/relationships" id="258" r:id="R316a1d533e7e4c39"/>
    <p:sldId xmlns:r="http://schemas.openxmlformats.org/officeDocument/2006/relationships" id="259" r:id="R8e04d05e1ed5447a"/>
    <p:sldId xmlns:r="http://schemas.openxmlformats.org/officeDocument/2006/relationships" id="260" r:id="R20d5209ff50248b6"/>
    <p:sldId xmlns:r="http://schemas.openxmlformats.org/officeDocument/2006/relationships" id="261" r:id="Rceb117d2d6394b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f0b8f5dd94d6f" /><Relationship Type="http://schemas.openxmlformats.org/officeDocument/2006/relationships/slide" Target="/ppt/slides/slide1.xml" Id="R003ef954932241d2" /><Relationship Type="http://schemas.openxmlformats.org/officeDocument/2006/relationships/slide" Target="/ppt/slides/slide2.xml" Id="R2a0266eede334f04" /><Relationship Type="http://schemas.openxmlformats.org/officeDocument/2006/relationships/slide" Target="/ppt/slides/slide3.xml" Id="R316a1d533e7e4c39" /><Relationship Type="http://schemas.openxmlformats.org/officeDocument/2006/relationships/slide" Target="/ppt/slides/slide4.xml" Id="R8e04d05e1ed5447a" /><Relationship Type="http://schemas.openxmlformats.org/officeDocument/2006/relationships/slide" Target="/ppt/slides/slide5.xml" Id="R20d5209ff50248b6" /><Relationship Type="http://schemas.openxmlformats.org/officeDocument/2006/relationships/slide" Target="/ppt/slides/slide6.xml" Id="Rceb117d2d6394b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f012deace4d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b45fb267048ab" /><Relationship Type="http://schemas.openxmlformats.org/officeDocument/2006/relationships/theme" Target="/ppt/slideMasters/theme/theme1.xml" Id="R45b3a53a27a54f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b45fb267048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8952a922540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e6ecd63a54f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f54c71a7242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b5ba2213c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8a4831a4248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c4fde57a545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STUDENTSAMSKIPNADEN I VOLDA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VOLDA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STUDENTSAMSKIPNADEN I VOLDA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VOLDA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VOLDA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VOLDA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60 838 794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1 223 908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4 540 308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105 318 354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312 984 638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VOLDA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6103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07 52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post@sivolda.no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www.sivolda.no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950 948 728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STUDENTSAMSKIPNADEN I VOLDA</a:t>
            </a:r>
          </a:p>
        </p:txBody>
      </p:sp>
    </p:spTree>
  </p:cSld>
  <p:clrMapOvr>
    <a:masterClrMapping xmlns:a="http://schemas.openxmlformats.org/drawingml/2006/main"/>
  </p:clrMapOvr>
</p:sld>
</file>